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1"/>
  </p:sldMasterIdLst>
  <p:notesMasterIdLst>
    <p:notesMasterId r:id="rId35"/>
  </p:notesMasterIdLst>
  <p:sldIdLst>
    <p:sldId id="314" r:id="rId2"/>
    <p:sldId id="366" r:id="rId3"/>
    <p:sldId id="338" r:id="rId4"/>
    <p:sldId id="367" r:id="rId5"/>
    <p:sldId id="368" r:id="rId6"/>
    <p:sldId id="385" r:id="rId7"/>
    <p:sldId id="379" r:id="rId8"/>
    <p:sldId id="373" r:id="rId9"/>
    <p:sldId id="344" r:id="rId10"/>
    <p:sldId id="369" r:id="rId11"/>
    <p:sldId id="380" r:id="rId12"/>
    <p:sldId id="342" r:id="rId13"/>
    <p:sldId id="348" r:id="rId14"/>
    <p:sldId id="343" r:id="rId15"/>
    <p:sldId id="341" r:id="rId16"/>
    <p:sldId id="354" r:id="rId17"/>
    <p:sldId id="358" r:id="rId18"/>
    <p:sldId id="355" r:id="rId19"/>
    <p:sldId id="332" r:id="rId20"/>
    <p:sldId id="329" r:id="rId21"/>
    <p:sldId id="361" r:id="rId22"/>
    <p:sldId id="374" r:id="rId23"/>
    <p:sldId id="386" r:id="rId24"/>
    <p:sldId id="387" r:id="rId25"/>
    <p:sldId id="388" r:id="rId26"/>
    <p:sldId id="389" r:id="rId27"/>
    <p:sldId id="372" r:id="rId28"/>
    <p:sldId id="375" r:id="rId29"/>
    <p:sldId id="378" r:id="rId30"/>
    <p:sldId id="315" r:id="rId31"/>
    <p:sldId id="371" r:id="rId32"/>
    <p:sldId id="365" r:id="rId33"/>
    <p:sldId id="390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736"/>
    <a:srgbClr val="24B8DE"/>
    <a:srgbClr val="24B7DD"/>
    <a:srgbClr val="3699B3"/>
    <a:srgbClr val="0070BF"/>
    <a:srgbClr val="008EAA"/>
    <a:srgbClr val="25B9DF"/>
    <a:srgbClr val="F1C936"/>
    <a:srgbClr val="00285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4841" autoAdjust="0"/>
  </p:normalViewPr>
  <p:slideViewPr>
    <p:cSldViewPr snapToGrid="0" snapToObjects="1">
      <p:cViewPr varScale="1">
        <p:scale>
          <a:sx n="97" d="100"/>
          <a:sy n="97" d="100"/>
        </p:scale>
        <p:origin x="21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28CF1-9350-48DA-93BA-C76781FF74CA}" type="doc">
      <dgm:prSet loTypeId="urn:microsoft.com/office/officeart/2005/8/layout/default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AD32FEF-D91C-45CE-ADE6-0B3708482689}">
      <dgm:prSet custT="1"/>
      <dgm:spPr/>
      <dgm:t>
        <a:bodyPr/>
        <a:lstStyle/>
        <a:p>
          <a:r>
            <a:rPr lang="en-US" sz="1600" dirty="0" err="1"/>
            <a:t>Analista</a:t>
          </a:r>
          <a:endParaRPr lang="en-US" sz="1600" dirty="0"/>
        </a:p>
      </dgm:t>
    </dgm:pt>
    <dgm:pt modelId="{857651F4-D05F-4748-BE33-3EE7D27A422E}" type="parTrans" cxnId="{828BCD4C-1497-4A49-9FF7-21F5AB5E4A08}">
      <dgm:prSet/>
      <dgm:spPr/>
      <dgm:t>
        <a:bodyPr/>
        <a:lstStyle/>
        <a:p>
          <a:endParaRPr lang="en-US"/>
        </a:p>
      </dgm:t>
    </dgm:pt>
    <dgm:pt modelId="{1041EB50-6BBE-4CFE-AD91-10060A17F037}" type="sibTrans" cxnId="{828BCD4C-1497-4A49-9FF7-21F5AB5E4A08}">
      <dgm:prSet/>
      <dgm:spPr/>
      <dgm:t>
        <a:bodyPr/>
        <a:lstStyle/>
        <a:p>
          <a:endParaRPr lang="en-US"/>
        </a:p>
      </dgm:t>
    </dgm:pt>
    <dgm:pt modelId="{6B39230D-7D63-4E8E-8BEB-C0BCE8A51798}">
      <dgm:prSet custT="1"/>
      <dgm:spPr/>
      <dgm:t>
        <a:bodyPr/>
        <a:lstStyle/>
        <a:p>
          <a:r>
            <a:rPr lang="en-US" sz="1600" dirty="0" err="1"/>
            <a:t>Cuidado</a:t>
          </a:r>
          <a:r>
            <a:rPr lang="en-US" sz="1600" dirty="0"/>
            <a:t> Animal</a:t>
          </a:r>
        </a:p>
      </dgm:t>
    </dgm:pt>
    <dgm:pt modelId="{FCB4F166-B309-4D2E-8123-F0FCA20601F3}" type="parTrans" cxnId="{D295A449-ED40-4D36-A160-14C359DC2553}">
      <dgm:prSet/>
      <dgm:spPr/>
      <dgm:t>
        <a:bodyPr/>
        <a:lstStyle/>
        <a:p>
          <a:endParaRPr lang="en-US"/>
        </a:p>
      </dgm:t>
    </dgm:pt>
    <dgm:pt modelId="{C718304A-12C5-4EB4-BBBD-AF019633F70C}" type="sibTrans" cxnId="{D295A449-ED40-4D36-A160-14C359DC2553}">
      <dgm:prSet/>
      <dgm:spPr/>
      <dgm:t>
        <a:bodyPr/>
        <a:lstStyle/>
        <a:p>
          <a:endParaRPr lang="en-US"/>
        </a:p>
      </dgm:t>
    </dgm:pt>
    <dgm:pt modelId="{FD3656D0-56A8-4392-BB4E-F8335B12AA84}">
      <dgm:prSet custT="1"/>
      <dgm:spPr/>
      <dgm:t>
        <a:bodyPr/>
        <a:lstStyle/>
        <a:p>
          <a:r>
            <a:rPr lang="en-US" sz="1600" dirty="0" err="1"/>
            <a:t>AdministrativoClerico</a:t>
          </a:r>
          <a:endParaRPr lang="en-US" sz="1600" dirty="0"/>
        </a:p>
      </dgm:t>
    </dgm:pt>
    <dgm:pt modelId="{81C8D832-E1F1-4F5D-831F-2A84BF75F8BC}" type="parTrans" cxnId="{5BE58FD3-7287-4EB4-95B9-E60A60CD5D0B}">
      <dgm:prSet/>
      <dgm:spPr/>
      <dgm:t>
        <a:bodyPr/>
        <a:lstStyle/>
        <a:p>
          <a:endParaRPr lang="en-US"/>
        </a:p>
      </dgm:t>
    </dgm:pt>
    <dgm:pt modelId="{5552E3B1-FE8B-40E2-BB97-6087A21CFDE3}" type="sibTrans" cxnId="{5BE58FD3-7287-4EB4-95B9-E60A60CD5D0B}">
      <dgm:prSet/>
      <dgm:spPr/>
      <dgm:t>
        <a:bodyPr/>
        <a:lstStyle/>
        <a:p>
          <a:endParaRPr lang="en-US"/>
        </a:p>
      </dgm:t>
    </dgm:pt>
    <dgm:pt modelId="{0937215D-1175-4FB8-A45C-A23BAB4047DA}">
      <dgm:prSet custT="1"/>
      <dgm:spPr/>
      <dgm:t>
        <a:bodyPr/>
        <a:lstStyle/>
        <a:p>
          <a:r>
            <a:rPr lang="en-US" sz="1600" dirty="0" err="1"/>
            <a:t>Servicios</a:t>
          </a:r>
          <a:r>
            <a:rPr lang="en-US" sz="1600" dirty="0"/>
            <a:t> de </a:t>
          </a:r>
          <a:r>
            <a:rPr lang="en-US" sz="1600" dirty="0" err="1"/>
            <a:t>Entrega</a:t>
          </a:r>
          <a:endParaRPr lang="en-US" sz="1600" dirty="0"/>
        </a:p>
      </dgm:t>
    </dgm:pt>
    <dgm:pt modelId="{21372AA2-E5D3-4E19-8EC9-34233EA4EB7B}" type="parTrans" cxnId="{7EE6AE12-4E92-44B5-9AB0-5A182ED73278}">
      <dgm:prSet/>
      <dgm:spPr/>
      <dgm:t>
        <a:bodyPr/>
        <a:lstStyle/>
        <a:p>
          <a:endParaRPr lang="en-US"/>
        </a:p>
      </dgm:t>
    </dgm:pt>
    <dgm:pt modelId="{AB7B24A5-4736-4915-BA91-02FD8DD6B252}" type="sibTrans" cxnId="{7EE6AE12-4E92-44B5-9AB0-5A182ED73278}">
      <dgm:prSet/>
      <dgm:spPr/>
      <dgm:t>
        <a:bodyPr/>
        <a:lstStyle/>
        <a:p>
          <a:endParaRPr lang="en-US"/>
        </a:p>
      </dgm:t>
    </dgm:pt>
    <dgm:pt modelId="{AFF0AC05-4820-4371-92F3-B5200A65D940}">
      <dgm:prSet custT="1"/>
      <dgm:spPr/>
      <dgm:t>
        <a:bodyPr/>
        <a:lstStyle/>
        <a:p>
          <a:r>
            <a:rPr lang="en-US" sz="1600" dirty="0" err="1"/>
            <a:t>Recaudacion</a:t>
          </a:r>
          <a:r>
            <a:rPr lang="en-US" sz="1600" dirty="0"/>
            <a:t> de </a:t>
          </a:r>
          <a:r>
            <a:rPr lang="en-US" sz="1600" dirty="0" err="1"/>
            <a:t>Fondos</a:t>
          </a:r>
          <a:r>
            <a:rPr lang="en-US" sz="1600" dirty="0"/>
            <a:t>/ </a:t>
          </a:r>
          <a:r>
            <a:rPr lang="en-US" sz="1600" dirty="0" err="1"/>
            <a:t>Desarrollo</a:t>
          </a:r>
          <a:endParaRPr lang="en-US" sz="1600" dirty="0"/>
        </a:p>
      </dgm:t>
    </dgm:pt>
    <dgm:pt modelId="{2D03CD36-13C3-4887-A154-EF1F0EC38951}" type="parTrans" cxnId="{C9A922A6-5301-4579-91FB-6222D636E7AD}">
      <dgm:prSet/>
      <dgm:spPr/>
      <dgm:t>
        <a:bodyPr/>
        <a:lstStyle/>
        <a:p>
          <a:endParaRPr lang="en-US"/>
        </a:p>
      </dgm:t>
    </dgm:pt>
    <dgm:pt modelId="{835956EC-3B19-4C49-B315-4FDF9F0442BA}" type="sibTrans" cxnId="{C9A922A6-5301-4579-91FB-6222D636E7AD}">
      <dgm:prSet/>
      <dgm:spPr/>
      <dgm:t>
        <a:bodyPr/>
        <a:lstStyle/>
        <a:p>
          <a:endParaRPr lang="en-US"/>
        </a:p>
      </dgm:t>
    </dgm:pt>
    <dgm:pt modelId="{F7CDFBE0-F975-4642-913E-29A440CBC261}">
      <dgm:prSet custT="1"/>
      <dgm:spPr/>
      <dgm:t>
        <a:bodyPr/>
        <a:lstStyle/>
        <a:p>
          <a:r>
            <a:rPr lang="en-US" sz="1600" dirty="0" err="1"/>
            <a:t>Salud</a:t>
          </a:r>
          <a:r>
            <a:rPr lang="en-US" sz="1600" dirty="0"/>
            <a:t> </a:t>
          </a:r>
          <a:r>
            <a:rPr lang="en-US" sz="1600" dirty="0" err="1"/>
            <a:t>Ambiental</a:t>
          </a:r>
          <a:r>
            <a:rPr lang="en-US" sz="1600" dirty="0"/>
            <a:t> y de </a:t>
          </a:r>
          <a:r>
            <a:rPr lang="en-US" sz="1600" dirty="0" err="1"/>
            <a:t>Seguridad</a:t>
          </a:r>
          <a:endParaRPr lang="en-US" sz="1600" dirty="0"/>
        </a:p>
      </dgm:t>
    </dgm:pt>
    <dgm:pt modelId="{948CF11A-DE97-41E0-8FDB-116ACCD6C543}" type="parTrans" cxnId="{D9C9C009-431F-4481-B5F1-E6FDF35279D8}">
      <dgm:prSet/>
      <dgm:spPr/>
      <dgm:t>
        <a:bodyPr/>
        <a:lstStyle/>
        <a:p>
          <a:endParaRPr lang="en-US"/>
        </a:p>
      </dgm:t>
    </dgm:pt>
    <dgm:pt modelId="{5D79695C-A136-42C6-BAA7-6C1C106B5586}" type="sibTrans" cxnId="{D9C9C009-431F-4481-B5F1-E6FDF35279D8}">
      <dgm:prSet/>
      <dgm:spPr/>
      <dgm:t>
        <a:bodyPr/>
        <a:lstStyle/>
        <a:p>
          <a:endParaRPr lang="en-US"/>
        </a:p>
      </dgm:t>
    </dgm:pt>
    <dgm:pt modelId="{F6664C55-0377-4AA5-92AB-B1DA58EBAA3B}">
      <dgm:prSet custT="1"/>
      <dgm:spPr/>
      <dgm:t>
        <a:bodyPr/>
        <a:lstStyle/>
        <a:p>
          <a:r>
            <a:rPr lang="en-US" sz="1600" dirty="0" err="1"/>
            <a:t>Finanzas</a:t>
          </a:r>
          <a:endParaRPr lang="en-US" sz="1600" dirty="0"/>
        </a:p>
      </dgm:t>
    </dgm:pt>
    <dgm:pt modelId="{95A02556-E444-455C-9D07-0BE9A9C01B89}" type="parTrans" cxnId="{734D64AE-6F2C-4186-9277-6C84CFDDA939}">
      <dgm:prSet/>
      <dgm:spPr/>
      <dgm:t>
        <a:bodyPr/>
        <a:lstStyle/>
        <a:p>
          <a:endParaRPr lang="en-US"/>
        </a:p>
      </dgm:t>
    </dgm:pt>
    <dgm:pt modelId="{2245C481-F5ED-416C-970C-ABC4D1559865}" type="sibTrans" cxnId="{734D64AE-6F2C-4186-9277-6C84CFDDA939}">
      <dgm:prSet/>
      <dgm:spPr/>
      <dgm:t>
        <a:bodyPr/>
        <a:lstStyle/>
        <a:p>
          <a:endParaRPr lang="en-US"/>
        </a:p>
      </dgm:t>
    </dgm:pt>
    <dgm:pt modelId="{4008D95C-2C34-442A-A0FF-D9170137CD18}">
      <dgm:prSet custT="1"/>
      <dgm:spPr/>
      <dgm:t>
        <a:bodyPr/>
        <a:lstStyle/>
        <a:p>
          <a:r>
            <a:rPr lang="en-US" sz="1600" dirty="0" err="1"/>
            <a:t>Servicios</a:t>
          </a:r>
          <a:r>
            <a:rPr lang="en-US" sz="1600" dirty="0"/>
            <a:t> de Comida</a:t>
          </a:r>
        </a:p>
      </dgm:t>
    </dgm:pt>
    <dgm:pt modelId="{39339798-2A4D-4E22-9868-379A17C644D9}" type="parTrans" cxnId="{D0194BD7-E9DE-4BCB-960E-825C127D294B}">
      <dgm:prSet/>
      <dgm:spPr/>
      <dgm:t>
        <a:bodyPr/>
        <a:lstStyle/>
        <a:p>
          <a:endParaRPr lang="en-US"/>
        </a:p>
      </dgm:t>
    </dgm:pt>
    <dgm:pt modelId="{66735525-5062-4C1C-9D78-D4C42FA4263A}" type="sibTrans" cxnId="{D0194BD7-E9DE-4BCB-960E-825C127D294B}">
      <dgm:prSet/>
      <dgm:spPr/>
      <dgm:t>
        <a:bodyPr/>
        <a:lstStyle/>
        <a:p>
          <a:endParaRPr lang="en-US"/>
        </a:p>
      </dgm:t>
    </dgm:pt>
    <dgm:pt modelId="{03C688F3-6494-4B70-9E9B-A33CAA7D56D0}">
      <dgm:prSet custT="1"/>
      <dgm:spPr/>
      <dgm:t>
        <a:bodyPr/>
        <a:lstStyle/>
        <a:p>
          <a:r>
            <a:rPr lang="en-US" sz="1600" dirty="0" err="1"/>
            <a:t>Recursos</a:t>
          </a:r>
          <a:r>
            <a:rPr lang="en-US" sz="1600" dirty="0"/>
            <a:t> </a:t>
          </a:r>
          <a:r>
            <a:rPr lang="en-US" sz="1600" dirty="0" err="1"/>
            <a:t>Humanos</a:t>
          </a:r>
          <a:endParaRPr lang="en-US" sz="1600" dirty="0"/>
        </a:p>
      </dgm:t>
    </dgm:pt>
    <dgm:pt modelId="{D17B66A6-69BE-4618-B8EC-1C932B52210E}" type="parTrans" cxnId="{4B70DCFB-B911-457B-B9BA-C4F9DC1CE44C}">
      <dgm:prSet/>
      <dgm:spPr/>
      <dgm:t>
        <a:bodyPr/>
        <a:lstStyle/>
        <a:p>
          <a:endParaRPr lang="en-US"/>
        </a:p>
      </dgm:t>
    </dgm:pt>
    <dgm:pt modelId="{5EA6BABA-77EB-4AF1-8EE9-FA967F77D6E6}" type="sibTrans" cxnId="{4B70DCFB-B911-457B-B9BA-C4F9DC1CE44C}">
      <dgm:prSet/>
      <dgm:spPr/>
      <dgm:t>
        <a:bodyPr/>
        <a:lstStyle/>
        <a:p>
          <a:endParaRPr lang="en-US"/>
        </a:p>
      </dgm:t>
    </dgm:pt>
    <dgm:pt modelId="{FCEC5B71-6A15-4D0C-8E49-75A504DD4268}">
      <dgm:prSet custT="1"/>
      <dgm:spPr/>
      <dgm:t>
        <a:bodyPr/>
        <a:lstStyle/>
        <a:p>
          <a:r>
            <a:rPr lang="en-US" sz="1600" dirty="0" err="1"/>
            <a:t>Tecnologia</a:t>
          </a:r>
          <a:r>
            <a:rPr lang="en-US" sz="1600" dirty="0"/>
            <a:t> de </a:t>
          </a:r>
          <a:r>
            <a:rPr lang="en-US" sz="1600" dirty="0" err="1"/>
            <a:t>Informacion</a:t>
          </a:r>
          <a:endParaRPr lang="en-US" sz="1600" dirty="0"/>
        </a:p>
      </dgm:t>
    </dgm:pt>
    <dgm:pt modelId="{595F5972-0F15-4867-9273-74216805E750}" type="parTrans" cxnId="{6EED8C68-76CB-487F-A14E-A3021D2C64D6}">
      <dgm:prSet/>
      <dgm:spPr/>
      <dgm:t>
        <a:bodyPr/>
        <a:lstStyle/>
        <a:p>
          <a:endParaRPr lang="en-US"/>
        </a:p>
      </dgm:t>
    </dgm:pt>
    <dgm:pt modelId="{2B56473D-7AB6-4129-ACA5-B23F85E048EE}" type="sibTrans" cxnId="{6EED8C68-76CB-487F-A14E-A3021D2C64D6}">
      <dgm:prSet/>
      <dgm:spPr/>
      <dgm:t>
        <a:bodyPr/>
        <a:lstStyle/>
        <a:p>
          <a:endParaRPr lang="en-US"/>
        </a:p>
      </dgm:t>
    </dgm:pt>
    <dgm:pt modelId="{FE548456-C417-4829-9355-E9A0DCDB31FA}">
      <dgm:prSet custT="1"/>
      <dgm:spPr/>
      <dgm:t>
        <a:bodyPr/>
        <a:lstStyle/>
        <a:p>
          <a:r>
            <a:rPr lang="en-US" sz="1600" dirty="0" err="1"/>
            <a:t>Operaciones</a:t>
          </a:r>
          <a:r>
            <a:rPr lang="en-US" sz="1600" dirty="0"/>
            <a:t> y </a:t>
          </a:r>
          <a:r>
            <a:rPr lang="en-US" sz="1600" dirty="0" err="1"/>
            <a:t>Mantenimiento</a:t>
          </a:r>
          <a:endParaRPr lang="en-US" sz="1600" dirty="0"/>
        </a:p>
      </dgm:t>
    </dgm:pt>
    <dgm:pt modelId="{543C4BAB-DBAF-4A75-B0B9-5561BED5FB4D}" type="parTrans" cxnId="{8EE67A45-ED54-4183-9A26-4A9A4CD3D939}">
      <dgm:prSet/>
      <dgm:spPr/>
      <dgm:t>
        <a:bodyPr/>
        <a:lstStyle/>
        <a:p>
          <a:endParaRPr lang="en-US"/>
        </a:p>
      </dgm:t>
    </dgm:pt>
    <dgm:pt modelId="{4953AA94-93E6-419F-AF68-CE1F655E0BC3}" type="sibTrans" cxnId="{8EE67A45-ED54-4183-9A26-4A9A4CD3D939}">
      <dgm:prSet/>
      <dgm:spPr/>
      <dgm:t>
        <a:bodyPr/>
        <a:lstStyle/>
        <a:p>
          <a:endParaRPr lang="en-US"/>
        </a:p>
      </dgm:t>
    </dgm:pt>
    <dgm:pt modelId="{8D4626F6-7149-4878-8F19-7EDD2B4E7F3A}">
      <dgm:prSet custT="1"/>
      <dgm:spPr/>
      <dgm:t>
        <a:bodyPr/>
        <a:lstStyle/>
        <a:p>
          <a:r>
            <a:rPr lang="en-US" sz="1500" dirty="0" err="1"/>
            <a:t>Mercadotecnia</a:t>
          </a:r>
          <a:r>
            <a:rPr lang="en-US" sz="1500" dirty="0"/>
            <a:t> y </a:t>
          </a:r>
          <a:r>
            <a:rPr lang="en-US" sz="1500" dirty="0" err="1"/>
            <a:t>Comunicacion</a:t>
          </a:r>
          <a:endParaRPr lang="en-US" sz="1500" dirty="0"/>
        </a:p>
      </dgm:t>
    </dgm:pt>
    <dgm:pt modelId="{3F9B28A9-518E-4E4A-A588-1BFF066CCB15}" type="parTrans" cxnId="{CC0BAC86-E591-4F17-A2C2-040089D89361}">
      <dgm:prSet/>
      <dgm:spPr/>
      <dgm:t>
        <a:bodyPr/>
        <a:lstStyle/>
        <a:p>
          <a:endParaRPr lang="en-US"/>
        </a:p>
      </dgm:t>
    </dgm:pt>
    <dgm:pt modelId="{668533DD-6FE0-49E9-9EB0-4B0179EA27CF}" type="sibTrans" cxnId="{CC0BAC86-E591-4F17-A2C2-040089D89361}">
      <dgm:prSet/>
      <dgm:spPr/>
      <dgm:t>
        <a:bodyPr/>
        <a:lstStyle/>
        <a:p>
          <a:endParaRPr lang="en-US"/>
        </a:p>
      </dgm:t>
    </dgm:pt>
    <dgm:pt modelId="{6BF0A563-90DC-435E-A80B-87E5BEAB00E6}">
      <dgm:prSet custT="1"/>
      <dgm:spPr/>
      <dgm:t>
        <a:bodyPr/>
        <a:lstStyle/>
        <a:p>
          <a:r>
            <a:rPr lang="en-US" sz="1600" dirty="0" err="1"/>
            <a:t>Auxiliar</a:t>
          </a:r>
          <a:r>
            <a:rPr lang="en-US" sz="1600" dirty="0"/>
            <a:t> Medico</a:t>
          </a:r>
        </a:p>
      </dgm:t>
    </dgm:pt>
    <dgm:pt modelId="{57DCD4D4-3E7D-47B7-99D2-E9BBD0EFF3FB}" type="parTrans" cxnId="{6E64C398-86CC-456D-8463-CDEDCC30FC45}">
      <dgm:prSet/>
      <dgm:spPr/>
      <dgm:t>
        <a:bodyPr/>
        <a:lstStyle/>
        <a:p>
          <a:endParaRPr lang="en-US"/>
        </a:p>
      </dgm:t>
    </dgm:pt>
    <dgm:pt modelId="{0D2B11B1-2EDF-4614-A53F-FE0AA51C6340}" type="sibTrans" cxnId="{6E64C398-86CC-456D-8463-CDEDCC30FC45}">
      <dgm:prSet/>
      <dgm:spPr/>
      <dgm:t>
        <a:bodyPr/>
        <a:lstStyle/>
        <a:p>
          <a:endParaRPr lang="en-US"/>
        </a:p>
      </dgm:t>
    </dgm:pt>
    <dgm:pt modelId="{7229BF4F-C1E7-4618-92B4-ADCAD15DA63E}">
      <dgm:prSet custT="1"/>
      <dgm:spPr/>
      <dgm:t>
        <a:bodyPr/>
        <a:lstStyle/>
        <a:p>
          <a:r>
            <a:rPr lang="en-US" sz="1600" dirty="0" err="1"/>
            <a:t>Enfermeros</a:t>
          </a:r>
          <a:endParaRPr lang="en-US" sz="1600" dirty="0"/>
        </a:p>
      </dgm:t>
    </dgm:pt>
    <dgm:pt modelId="{8668C9DD-B85C-4C18-8C74-E81784E04C88}" type="parTrans" cxnId="{DEC6A0FC-36DF-43F4-99D9-7BC3F6E7DEDD}">
      <dgm:prSet/>
      <dgm:spPr/>
      <dgm:t>
        <a:bodyPr/>
        <a:lstStyle/>
        <a:p>
          <a:endParaRPr lang="en-US"/>
        </a:p>
      </dgm:t>
    </dgm:pt>
    <dgm:pt modelId="{AB0B15E9-57A5-4869-B68C-5424D820B657}" type="sibTrans" cxnId="{DEC6A0FC-36DF-43F4-99D9-7BC3F6E7DEDD}">
      <dgm:prSet/>
      <dgm:spPr/>
      <dgm:t>
        <a:bodyPr/>
        <a:lstStyle/>
        <a:p>
          <a:endParaRPr lang="en-US"/>
        </a:p>
      </dgm:t>
    </dgm:pt>
    <dgm:pt modelId="{A9EBD79A-4055-4F0F-9FE0-BBEBF477D5B0}">
      <dgm:prSet custT="1"/>
      <dgm:spPr/>
      <dgm:t>
        <a:bodyPr/>
        <a:lstStyle/>
        <a:p>
          <a:r>
            <a:rPr lang="en-US" sz="1600" dirty="0" err="1"/>
            <a:t>Investigacion</a:t>
          </a:r>
          <a:endParaRPr lang="en-US" sz="1600" dirty="0"/>
        </a:p>
      </dgm:t>
    </dgm:pt>
    <dgm:pt modelId="{4FA9BC76-7FC6-45EC-B652-ADFAC10F1912}" type="parTrans" cxnId="{C640C7CB-00A4-4E22-80E9-B12A236D31B6}">
      <dgm:prSet/>
      <dgm:spPr/>
      <dgm:t>
        <a:bodyPr/>
        <a:lstStyle/>
        <a:p>
          <a:endParaRPr lang="en-US"/>
        </a:p>
      </dgm:t>
    </dgm:pt>
    <dgm:pt modelId="{BDE37EE7-29EF-4BB3-A76B-BF7B76534C95}" type="sibTrans" cxnId="{C640C7CB-00A4-4E22-80E9-B12A236D31B6}">
      <dgm:prSet/>
      <dgm:spPr/>
      <dgm:t>
        <a:bodyPr/>
        <a:lstStyle/>
        <a:p>
          <a:endParaRPr lang="en-US"/>
        </a:p>
      </dgm:t>
    </dgm:pt>
    <dgm:pt modelId="{18F640C2-75F5-46AD-B2FB-CC7D6C58BF7C}">
      <dgm:prSet custT="1"/>
      <dgm:spPr/>
      <dgm:t>
        <a:bodyPr/>
        <a:lstStyle/>
        <a:p>
          <a:r>
            <a:rPr lang="en-US" sz="1600" dirty="0" err="1"/>
            <a:t>Manualidades</a:t>
          </a:r>
          <a:r>
            <a:rPr lang="en-US" sz="1600" dirty="0"/>
            <a:t> </a:t>
          </a:r>
          <a:r>
            <a:rPr lang="en-US" sz="1600" dirty="0" err="1"/>
            <a:t>Calificadas</a:t>
          </a:r>
          <a:r>
            <a:rPr lang="en-US" sz="1600" dirty="0"/>
            <a:t> y </a:t>
          </a:r>
          <a:r>
            <a:rPr lang="en-US" sz="1600" dirty="0" err="1"/>
            <a:t>Comercio</a:t>
          </a:r>
          <a:endParaRPr lang="en-US" sz="1600" dirty="0"/>
        </a:p>
      </dgm:t>
    </dgm:pt>
    <dgm:pt modelId="{45FB9E2B-91DD-46C0-94DD-99047B49955C}" type="parTrans" cxnId="{EF847E78-A362-4A2C-8D3F-ED123E404C2D}">
      <dgm:prSet/>
      <dgm:spPr/>
      <dgm:t>
        <a:bodyPr/>
        <a:lstStyle/>
        <a:p>
          <a:endParaRPr lang="en-US"/>
        </a:p>
      </dgm:t>
    </dgm:pt>
    <dgm:pt modelId="{C2AC96F4-59A1-46D4-8CC3-9021F91753AF}" type="sibTrans" cxnId="{EF847E78-A362-4A2C-8D3F-ED123E404C2D}">
      <dgm:prSet/>
      <dgm:spPr/>
      <dgm:t>
        <a:bodyPr/>
        <a:lstStyle/>
        <a:p>
          <a:endParaRPr lang="en-US"/>
        </a:p>
      </dgm:t>
    </dgm:pt>
    <dgm:pt modelId="{A251C88B-0C51-4DBD-A102-14C6F1C944C0}">
      <dgm:prSet custT="1"/>
      <dgm:spPr/>
      <dgm:t>
        <a:bodyPr/>
        <a:lstStyle/>
        <a:p>
          <a:r>
            <a:rPr lang="en-US" sz="1600" dirty="0" err="1"/>
            <a:t>Servicios</a:t>
          </a:r>
          <a:r>
            <a:rPr lang="en-US" sz="1600" dirty="0"/>
            <a:t> </a:t>
          </a:r>
          <a:r>
            <a:rPr lang="en-US" sz="1600" dirty="0" err="1"/>
            <a:t>Estudiantiles</a:t>
          </a:r>
          <a:endParaRPr lang="en-US" sz="1600" dirty="0"/>
        </a:p>
      </dgm:t>
    </dgm:pt>
    <dgm:pt modelId="{4AC00483-C64C-48E7-96AC-8F0FD7A83285}" type="parTrans" cxnId="{5C501F3B-FF87-4B2E-B1F9-973B1CEB60E9}">
      <dgm:prSet/>
      <dgm:spPr/>
      <dgm:t>
        <a:bodyPr/>
        <a:lstStyle/>
        <a:p>
          <a:endParaRPr lang="en-US"/>
        </a:p>
      </dgm:t>
    </dgm:pt>
    <dgm:pt modelId="{3FF8B80F-CCBF-4097-BAA8-B0E4E677BE32}" type="sibTrans" cxnId="{5C501F3B-FF87-4B2E-B1F9-973B1CEB60E9}">
      <dgm:prSet/>
      <dgm:spPr/>
      <dgm:t>
        <a:bodyPr/>
        <a:lstStyle/>
        <a:p>
          <a:endParaRPr lang="en-US"/>
        </a:p>
      </dgm:t>
    </dgm:pt>
    <dgm:pt modelId="{68CA024C-DB51-4137-B7A7-701B786FFD58}">
      <dgm:prSet custT="1"/>
      <dgm:spPr/>
      <dgm:t>
        <a:bodyPr/>
        <a:lstStyle/>
        <a:p>
          <a:r>
            <a:rPr lang="en-US" sz="1600" dirty="0"/>
            <a:t>Y mucho mas!</a:t>
          </a:r>
        </a:p>
      </dgm:t>
    </dgm:pt>
    <dgm:pt modelId="{552A97C2-C6AE-46F6-8878-FACFAD58F4BA}" type="parTrans" cxnId="{7D312B68-A80A-48A2-AEE9-A893631B75BC}">
      <dgm:prSet/>
      <dgm:spPr/>
      <dgm:t>
        <a:bodyPr/>
        <a:lstStyle/>
        <a:p>
          <a:endParaRPr lang="en-US"/>
        </a:p>
      </dgm:t>
    </dgm:pt>
    <dgm:pt modelId="{66ECE92B-B4B3-437B-BCAB-A192C0E791A3}" type="sibTrans" cxnId="{7D312B68-A80A-48A2-AEE9-A893631B75BC}">
      <dgm:prSet/>
      <dgm:spPr/>
      <dgm:t>
        <a:bodyPr/>
        <a:lstStyle/>
        <a:p>
          <a:endParaRPr lang="en-US"/>
        </a:p>
      </dgm:t>
    </dgm:pt>
    <dgm:pt modelId="{3F641601-DB3A-40A6-811F-607AB15F004E}" type="pres">
      <dgm:prSet presAssocID="{60F28CF1-9350-48DA-93BA-C76781FF74CA}" presName="diagram" presStyleCnt="0">
        <dgm:presLayoutVars>
          <dgm:dir/>
          <dgm:resizeHandles val="exact"/>
        </dgm:presLayoutVars>
      </dgm:prSet>
      <dgm:spPr/>
    </dgm:pt>
    <dgm:pt modelId="{597EEF37-D69E-4FA4-8C2F-4996CEF588FB}" type="pres">
      <dgm:prSet presAssocID="{7AD32FEF-D91C-45CE-ADE6-0B3708482689}" presName="node" presStyleLbl="node1" presStyleIdx="0" presStyleCnt="18">
        <dgm:presLayoutVars>
          <dgm:bulletEnabled val="1"/>
        </dgm:presLayoutVars>
      </dgm:prSet>
      <dgm:spPr/>
    </dgm:pt>
    <dgm:pt modelId="{D5206FB4-9DAA-4738-BA47-37C6F57D76D6}" type="pres">
      <dgm:prSet presAssocID="{1041EB50-6BBE-4CFE-AD91-10060A17F037}" presName="sibTrans" presStyleCnt="0"/>
      <dgm:spPr/>
    </dgm:pt>
    <dgm:pt modelId="{825B5505-B0E6-416E-A84A-47AC274535D2}" type="pres">
      <dgm:prSet presAssocID="{6B39230D-7D63-4E8E-8BEB-C0BCE8A51798}" presName="node" presStyleLbl="node1" presStyleIdx="1" presStyleCnt="18">
        <dgm:presLayoutVars>
          <dgm:bulletEnabled val="1"/>
        </dgm:presLayoutVars>
      </dgm:prSet>
      <dgm:spPr/>
    </dgm:pt>
    <dgm:pt modelId="{A73FE15F-B056-401D-8ECD-3C7226481580}" type="pres">
      <dgm:prSet presAssocID="{C718304A-12C5-4EB4-BBBD-AF019633F70C}" presName="sibTrans" presStyleCnt="0"/>
      <dgm:spPr/>
    </dgm:pt>
    <dgm:pt modelId="{DCBCFFE4-8AF3-4313-8520-331112BBBC20}" type="pres">
      <dgm:prSet presAssocID="{FD3656D0-56A8-4392-BB4E-F8335B12AA84}" presName="node" presStyleLbl="node1" presStyleIdx="2" presStyleCnt="18">
        <dgm:presLayoutVars>
          <dgm:bulletEnabled val="1"/>
        </dgm:presLayoutVars>
      </dgm:prSet>
      <dgm:spPr/>
    </dgm:pt>
    <dgm:pt modelId="{17234F09-76A9-43AC-B32E-D1D8D90CC8D5}" type="pres">
      <dgm:prSet presAssocID="{5552E3B1-FE8B-40E2-BB97-6087A21CFDE3}" presName="sibTrans" presStyleCnt="0"/>
      <dgm:spPr/>
    </dgm:pt>
    <dgm:pt modelId="{D1E45DCB-CC04-4C39-A400-C59D360F8D09}" type="pres">
      <dgm:prSet presAssocID="{0937215D-1175-4FB8-A45C-A23BAB4047DA}" presName="node" presStyleLbl="node1" presStyleIdx="3" presStyleCnt="18">
        <dgm:presLayoutVars>
          <dgm:bulletEnabled val="1"/>
        </dgm:presLayoutVars>
      </dgm:prSet>
      <dgm:spPr/>
    </dgm:pt>
    <dgm:pt modelId="{450E1DA4-376F-4F27-BD4A-6E56A14C3A2C}" type="pres">
      <dgm:prSet presAssocID="{AB7B24A5-4736-4915-BA91-02FD8DD6B252}" presName="sibTrans" presStyleCnt="0"/>
      <dgm:spPr/>
    </dgm:pt>
    <dgm:pt modelId="{D1646B5D-6A4D-42C2-AAC6-1DCDADC9981F}" type="pres">
      <dgm:prSet presAssocID="{AFF0AC05-4820-4371-92F3-B5200A65D940}" presName="node" presStyleLbl="node1" presStyleIdx="4" presStyleCnt="18">
        <dgm:presLayoutVars>
          <dgm:bulletEnabled val="1"/>
        </dgm:presLayoutVars>
      </dgm:prSet>
      <dgm:spPr/>
    </dgm:pt>
    <dgm:pt modelId="{47BBD45D-2322-48E9-891E-8BEE81482B9B}" type="pres">
      <dgm:prSet presAssocID="{835956EC-3B19-4C49-B315-4FDF9F0442BA}" presName="sibTrans" presStyleCnt="0"/>
      <dgm:spPr/>
    </dgm:pt>
    <dgm:pt modelId="{F0595388-8F10-4D4F-A6E1-BA754791A2B6}" type="pres">
      <dgm:prSet presAssocID="{F7CDFBE0-F975-4642-913E-29A440CBC261}" presName="node" presStyleLbl="node1" presStyleIdx="5" presStyleCnt="18">
        <dgm:presLayoutVars>
          <dgm:bulletEnabled val="1"/>
        </dgm:presLayoutVars>
      </dgm:prSet>
      <dgm:spPr/>
    </dgm:pt>
    <dgm:pt modelId="{162AE8C8-595D-4DDF-B376-15BF58254B1A}" type="pres">
      <dgm:prSet presAssocID="{5D79695C-A136-42C6-BAA7-6C1C106B5586}" presName="sibTrans" presStyleCnt="0"/>
      <dgm:spPr/>
    </dgm:pt>
    <dgm:pt modelId="{2E444776-3A0D-4675-9F2F-46BE20C88A12}" type="pres">
      <dgm:prSet presAssocID="{F6664C55-0377-4AA5-92AB-B1DA58EBAA3B}" presName="node" presStyleLbl="node1" presStyleIdx="6" presStyleCnt="18">
        <dgm:presLayoutVars>
          <dgm:bulletEnabled val="1"/>
        </dgm:presLayoutVars>
      </dgm:prSet>
      <dgm:spPr/>
    </dgm:pt>
    <dgm:pt modelId="{D418BA59-7612-4438-831E-0323B0D1F4A3}" type="pres">
      <dgm:prSet presAssocID="{2245C481-F5ED-416C-970C-ABC4D1559865}" presName="sibTrans" presStyleCnt="0"/>
      <dgm:spPr/>
    </dgm:pt>
    <dgm:pt modelId="{C0CB8F2E-CEB5-4E8E-8195-A172659B63CB}" type="pres">
      <dgm:prSet presAssocID="{4008D95C-2C34-442A-A0FF-D9170137CD18}" presName="node" presStyleLbl="node1" presStyleIdx="7" presStyleCnt="18">
        <dgm:presLayoutVars>
          <dgm:bulletEnabled val="1"/>
        </dgm:presLayoutVars>
      </dgm:prSet>
      <dgm:spPr/>
    </dgm:pt>
    <dgm:pt modelId="{ACFE789E-CA63-48A8-9F9F-9AD68A4B3656}" type="pres">
      <dgm:prSet presAssocID="{66735525-5062-4C1C-9D78-D4C42FA4263A}" presName="sibTrans" presStyleCnt="0"/>
      <dgm:spPr/>
    </dgm:pt>
    <dgm:pt modelId="{1EAFBD83-94E6-41DE-92AF-F9F6DE6B5159}" type="pres">
      <dgm:prSet presAssocID="{03C688F3-6494-4B70-9E9B-A33CAA7D56D0}" presName="node" presStyleLbl="node1" presStyleIdx="8" presStyleCnt="18">
        <dgm:presLayoutVars>
          <dgm:bulletEnabled val="1"/>
        </dgm:presLayoutVars>
      </dgm:prSet>
      <dgm:spPr/>
    </dgm:pt>
    <dgm:pt modelId="{245E4309-C774-421B-9E65-F1A8EAF0F56E}" type="pres">
      <dgm:prSet presAssocID="{5EA6BABA-77EB-4AF1-8EE9-FA967F77D6E6}" presName="sibTrans" presStyleCnt="0"/>
      <dgm:spPr/>
    </dgm:pt>
    <dgm:pt modelId="{BACC2B65-23B8-4978-8214-1849D94ED4E6}" type="pres">
      <dgm:prSet presAssocID="{FCEC5B71-6A15-4D0C-8E49-75A504DD4268}" presName="node" presStyleLbl="node1" presStyleIdx="9" presStyleCnt="18">
        <dgm:presLayoutVars>
          <dgm:bulletEnabled val="1"/>
        </dgm:presLayoutVars>
      </dgm:prSet>
      <dgm:spPr/>
    </dgm:pt>
    <dgm:pt modelId="{24265FAD-4F56-4297-9440-51E98A9EC6EC}" type="pres">
      <dgm:prSet presAssocID="{2B56473D-7AB6-4129-ACA5-B23F85E048EE}" presName="sibTrans" presStyleCnt="0"/>
      <dgm:spPr/>
    </dgm:pt>
    <dgm:pt modelId="{5AE1A0D4-9E3A-4B31-A1BE-119E9A45A2E5}" type="pres">
      <dgm:prSet presAssocID="{FE548456-C417-4829-9355-E9A0DCDB31FA}" presName="node" presStyleLbl="node1" presStyleIdx="10" presStyleCnt="18" custScaleX="96735">
        <dgm:presLayoutVars>
          <dgm:bulletEnabled val="1"/>
        </dgm:presLayoutVars>
      </dgm:prSet>
      <dgm:spPr/>
    </dgm:pt>
    <dgm:pt modelId="{BD04EDBB-EDBE-48E2-BE3A-7F19E5B6FECE}" type="pres">
      <dgm:prSet presAssocID="{4953AA94-93E6-419F-AF68-CE1F655E0BC3}" presName="sibTrans" presStyleCnt="0"/>
      <dgm:spPr/>
    </dgm:pt>
    <dgm:pt modelId="{FAA43504-940A-40DC-B666-00A0D6ACBA76}" type="pres">
      <dgm:prSet presAssocID="{8D4626F6-7149-4878-8F19-7EDD2B4E7F3A}" presName="node" presStyleLbl="node1" presStyleIdx="11" presStyleCnt="18">
        <dgm:presLayoutVars>
          <dgm:bulletEnabled val="1"/>
        </dgm:presLayoutVars>
      </dgm:prSet>
      <dgm:spPr/>
    </dgm:pt>
    <dgm:pt modelId="{3F180796-9EB2-4F0E-B1B5-6E86CCE32179}" type="pres">
      <dgm:prSet presAssocID="{668533DD-6FE0-49E9-9EB0-4B0179EA27CF}" presName="sibTrans" presStyleCnt="0"/>
      <dgm:spPr/>
    </dgm:pt>
    <dgm:pt modelId="{BF116D42-28AA-4333-9F57-F5B550D305F1}" type="pres">
      <dgm:prSet presAssocID="{6BF0A563-90DC-435E-A80B-87E5BEAB00E6}" presName="node" presStyleLbl="node1" presStyleIdx="12" presStyleCnt="18">
        <dgm:presLayoutVars>
          <dgm:bulletEnabled val="1"/>
        </dgm:presLayoutVars>
      </dgm:prSet>
      <dgm:spPr/>
    </dgm:pt>
    <dgm:pt modelId="{29543E32-1724-4F34-BD4A-093830B691B3}" type="pres">
      <dgm:prSet presAssocID="{0D2B11B1-2EDF-4614-A53F-FE0AA51C6340}" presName="sibTrans" presStyleCnt="0"/>
      <dgm:spPr/>
    </dgm:pt>
    <dgm:pt modelId="{D07F805C-7A87-404F-90EC-6A46ADD33EF2}" type="pres">
      <dgm:prSet presAssocID="{7229BF4F-C1E7-4618-92B4-ADCAD15DA63E}" presName="node" presStyleLbl="node1" presStyleIdx="13" presStyleCnt="18">
        <dgm:presLayoutVars>
          <dgm:bulletEnabled val="1"/>
        </dgm:presLayoutVars>
      </dgm:prSet>
      <dgm:spPr/>
    </dgm:pt>
    <dgm:pt modelId="{CA9827CB-D683-4D67-92C9-979B6A1761E9}" type="pres">
      <dgm:prSet presAssocID="{AB0B15E9-57A5-4869-B68C-5424D820B657}" presName="sibTrans" presStyleCnt="0"/>
      <dgm:spPr/>
    </dgm:pt>
    <dgm:pt modelId="{82253FB6-FA85-4671-88D8-BC0BEC7F87C9}" type="pres">
      <dgm:prSet presAssocID="{A9EBD79A-4055-4F0F-9FE0-BBEBF477D5B0}" presName="node" presStyleLbl="node1" presStyleIdx="14" presStyleCnt="18">
        <dgm:presLayoutVars>
          <dgm:bulletEnabled val="1"/>
        </dgm:presLayoutVars>
      </dgm:prSet>
      <dgm:spPr/>
    </dgm:pt>
    <dgm:pt modelId="{BB799EC7-5480-41D8-98E4-39AB5D04E5D0}" type="pres">
      <dgm:prSet presAssocID="{BDE37EE7-29EF-4BB3-A76B-BF7B76534C95}" presName="sibTrans" presStyleCnt="0"/>
      <dgm:spPr/>
    </dgm:pt>
    <dgm:pt modelId="{5B251A91-5233-43A9-9AD3-1EB4051F0F34}" type="pres">
      <dgm:prSet presAssocID="{18F640C2-75F5-46AD-B2FB-CC7D6C58BF7C}" presName="node" presStyleLbl="node1" presStyleIdx="15" presStyleCnt="18">
        <dgm:presLayoutVars>
          <dgm:bulletEnabled val="1"/>
        </dgm:presLayoutVars>
      </dgm:prSet>
      <dgm:spPr/>
    </dgm:pt>
    <dgm:pt modelId="{A4FA9252-90EB-4C9A-B5D7-53949E8B882C}" type="pres">
      <dgm:prSet presAssocID="{C2AC96F4-59A1-46D4-8CC3-9021F91753AF}" presName="sibTrans" presStyleCnt="0"/>
      <dgm:spPr/>
    </dgm:pt>
    <dgm:pt modelId="{12268C57-9057-424E-BDC3-A150DE4D0B9B}" type="pres">
      <dgm:prSet presAssocID="{A251C88B-0C51-4DBD-A102-14C6F1C944C0}" presName="node" presStyleLbl="node1" presStyleIdx="16" presStyleCnt="18">
        <dgm:presLayoutVars>
          <dgm:bulletEnabled val="1"/>
        </dgm:presLayoutVars>
      </dgm:prSet>
      <dgm:spPr/>
    </dgm:pt>
    <dgm:pt modelId="{0C494CB9-EE92-48CB-AED9-5B251FC22A0A}" type="pres">
      <dgm:prSet presAssocID="{3FF8B80F-CCBF-4097-BAA8-B0E4E677BE32}" presName="sibTrans" presStyleCnt="0"/>
      <dgm:spPr/>
    </dgm:pt>
    <dgm:pt modelId="{2909A315-BB02-4566-BBB1-FF5386C0E7B5}" type="pres">
      <dgm:prSet presAssocID="{68CA024C-DB51-4137-B7A7-701B786FFD58}" presName="node" presStyleLbl="node1" presStyleIdx="17" presStyleCnt="18">
        <dgm:presLayoutVars>
          <dgm:bulletEnabled val="1"/>
        </dgm:presLayoutVars>
      </dgm:prSet>
      <dgm:spPr/>
    </dgm:pt>
  </dgm:ptLst>
  <dgm:cxnLst>
    <dgm:cxn modelId="{F2679E06-7F8E-4598-BF75-81AD2B42FE73}" type="presOf" srcId="{F7CDFBE0-F975-4642-913E-29A440CBC261}" destId="{F0595388-8F10-4D4F-A6E1-BA754791A2B6}" srcOrd="0" destOrd="0" presId="urn:microsoft.com/office/officeart/2005/8/layout/default"/>
    <dgm:cxn modelId="{D9C9C009-431F-4481-B5F1-E6FDF35279D8}" srcId="{60F28CF1-9350-48DA-93BA-C76781FF74CA}" destId="{F7CDFBE0-F975-4642-913E-29A440CBC261}" srcOrd="5" destOrd="0" parTransId="{948CF11A-DE97-41E0-8FDB-116ACCD6C543}" sibTransId="{5D79695C-A136-42C6-BAA7-6C1C106B5586}"/>
    <dgm:cxn modelId="{7EE6AE12-4E92-44B5-9AB0-5A182ED73278}" srcId="{60F28CF1-9350-48DA-93BA-C76781FF74CA}" destId="{0937215D-1175-4FB8-A45C-A23BAB4047DA}" srcOrd="3" destOrd="0" parTransId="{21372AA2-E5D3-4E19-8EC9-34233EA4EB7B}" sibTransId="{AB7B24A5-4736-4915-BA91-02FD8DD6B252}"/>
    <dgm:cxn modelId="{19FA8223-6E2A-4F9B-A261-822AE42CB4A7}" type="presOf" srcId="{7229BF4F-C1E7-4618-92B4-ADCAD15DA63E}" destId="{D07F805C-7A87-404F-90EC-6A46ADD33EF2}" srcOrd="0" destOrd="0" presId="urn:microsoft.com/office/officeart/2005/8/layout/default"/>
    <dgm:cxn modelId="{FD0E5531-65A6-45F7-B377-C883FC075E68}" type="presOf" srcId="{6B39230D-7D63-4E8E-8BEB-C0BCE8A51798}" destId="{825B5505-B0E6-416E-A84A-47AC274535D2}" srcOrd="0" destOrd="0" presId="urn:microsoft.com/office/officeart/2005/8/layout/default"/>
    <dgm:cxn modelId="{A77AE636-FC18-467C-B0F5-B3A8B3B7DEEC}" type="presOf" srcId="{6BF0A563-90DC-435E-A80B-87E5BEAB00E6}" destId="{BF116D42-28AA-4333-9F57-F5B550D305F1}" srcOrd="0" destOrd="0" presId="urn:microsoft.com/office/officeart/2005/8/layout/default"/>
    <dgm:cxn modelId="{5C501F3B-FF87-4B2E-B1F9-973B1CEB60E9}" srcId="{60F28CF1-9350-48DA-93BA-C76781FF74CA}" destId="{A251C88B-0C51-4DBD-A102-14C6F1C944C0}" srcOrd="16" destOrd="0" parTransId="{4AC00483-C64C-48E7-96AC-8F0FD7A83285}" sibTransId="{3FF8B80F-CCBF-4097-BAA8-B0E4E677BE32}"/>
    <dgm:cxn modelId="{7CCD7944-ACFD-4868-91CE-78E8AF7C2AC7}" type="presOf" srcId="{A9EBD79A-4055-4F0F-9FE0-BBEBF477D5B0}" destId="{82253FB6-FA85-4671-88D8-BC0BEC7F87C9}" srcOrd="0" destOrd="0" presId="urn:microsoft.com/office/officeart/2005/8/layout/default"/>
    <dgm:cxn modelId="{8EE67A45-ED54-4183-9A26-4A9A4CD3D939}" srcId="{60F28CF1-9350-48DA-93BA-C76781FF74CA}" destId="{FE548456-C417-4829-9355-E9A0DCDB31FA}" srcOrd="10" destOrd="0" parTransId="{543C4BAB-DBAF-4A75-B0B9-5561BED5FB4D}" sibTransId="{4953AA94-93E6-419F-AF68-CE1F655E0BC3}"/>
    <dgm:cxn modelId="{F0CC3266-86D0-4228-B5BD-7FA7464F8745}" type="presOf" srcId="{18F640C2-75F5-46AD-B2FB-CC7D6C58BF7C}" destId="{5B251A91-5233-43A9-9AD3-1EB4051F0F34}" srcOrd="0" destOrd="0" presId="urn:microsoft.com/office/officeart/2005/8/layout/default"/>
    <dgm:cxn modelId="{7D312B68-A80A-48A2-AEE9-A893631B75BC}" srcId="{60F28CF1-9350-48DA-93BA-C76781FF74CA}" destId="{68CA024C-DB51-4137-B7A7-701B786FFD58}" srcOrd="17" destOrd="0" parTransId="{552A97C2-C6AE-46F6-8878-FACFAD58F4BA}" sibTransId="{66ECE92B-B4B3-437B-BCAB-A192C0E791A3}"/>
    <dgm:cxn modelId="{6EED8C68-76CB-487F-A14E-A3021D2C64D6}" srcId="{60F28CF1-9350-48DA-93BA-C76781FF74CA}" destId="{FCEC5B71-6A15-4D0C-8E49-75A504DD4268}" srcOrd="9" destOrd="0" parTransId="{595F5972-0F15-4867-9273-74216805E750}" sibTransId="{2B56473D-7AB6-4129-ACA5-B23F85E048EE}"/>
    <dgm:cxn modelId="{D295A449-ED40-4D36-A160-14C359DC2553}" srcId="{60F28CF1-9350-48DA-93BA-C76781FF74CA}" destId="{6B39230D-7D63-4E8E-8BEB-C0BCE8A51798}" srcOrd="1" destOrd="0" parTransId="{FCB4F166-B309-4D2E-8123-F0FCA20601F3}" sibTransId="{C718304A-12C5-4EB4-BBBD-AF019633F70C}"/>
    <dgm:cxn modelId="{828BCD4C-1497-4A49-9FF7-21F5AB5E4A08}" srcId="{60F28CF1-9350-48DA-93BA-C76781FF74CA}" destId="{7AD32FEF-D91C-45CE-ADE6-0B3708482689}" srcOrd="0" destOrd="0" parTransId="{857651F4-D05F-4748-BE33-3EE7D27A422E}" sibTransId="{1041EB50-6BBE-4CFE-AD91-10060A17F037}"/>
    <dgm:cxn modelId="{54B45D56-10EB-4E06-8017-1B3420702EAB}" type="presOf" srcId="{F6664C55-0377-4AA5-92AB-B1DA58EBAA3B}" destId="{2E444776-3A0D-4675-9F2F-46BE20C88A12}" srcOrd="0" destOrd="0" presId="urn:microsoft.com/office/officeart/2005/8/layout/default"/>
    <dgm:cxn modelId="{D7EF6057-E494-4990-96CC-17B90EFD2EB3}" type="presOf" srcId="{03C688F3-6494-4B70-9E9B-A33CAA7D56D0}" destId="{1EAFBD83-94E6-41DE-92AF-F9F6DE6B5159}" srcOrd="0" destOrd="0" presId="urn:microsoft.com/office/officeart/2005/8/layout/default"/>
    <dgm:cxn modelId="{EF847E78-A362-4A2C-8D3F-ED123E404C2D}" srcId="{60F28CF1-9350-48DA-93BA-C76781FF74CA}" destId="{18F640C2-75F5-46AD-B2FB-CC7D6C58BF7C}" srcOrd="15" destOrd="0" parTransId="{45FB9E2B-91DD-46C0-94DD-99047B49955C}" sibTransId="{C2AC96F4-59A1-46D4-8CC3-9021F91753AF}"/>
    <dgm:cxn modelId="{CC0BAC86-E591-4F17-A2C2-040089D89361}" srcId="{60F28CF1-9350-48DA-93BA-C76781FF74CA}" destId="{8D4626F6-7149-4878-8F19-7EDD2B4E7F3A}" srcOrd="11" destOrd="0" parTransId="{3F9B28A9-518E-4E4A-A588-1BFF066CCB15}" sibTransId="{668533DD-6FE0-49E9-9EB0-4B0179EA27CF}"/>
    <dgm:cxn modelId="{6E64C398-86CC-456D-8463-CDEDCC30FC45}" srcId="{60F28CF1-9350-48DA-93BA-C76781FF74CA}" destId="{6BF0A563-90DC-435E-A80B-87E5BEAB00E6}" srcOrd="12" destOrd="0" parTransId="{57DCD4D4-3E7D-47B7-99D2-E9BBD0EFF3FB}" sibTransId="{0D2B11B1-2EDF-4614-A53F-FE0AA51C6340}"/>
    <dgm:cxn modelId="{C626F99C-AF12-424A-B995-CBDE34361367}" type="presOf" srcId="{AFF0AC05-4820-4371-92F3-B5200A65D940}" destId="{D1646B5D-6A4D-42C2-AAC6-1DCDADC9981F}" srcOrd="0" destOrd="0" presId="urn:microsoft.com/office/officeart/2005/8/layout/default"/>
    <dgm:cxn modelId="{C9A922A6-5301-4579-91FB-6222D636E7AD}" srcId="{60F28CF1-9350-48DA-93BA-C76781FF74CA}" destId="{AFF0AC05-4820-4371-92F3-B5200A65D940}" srcOrd="4" destOrd="0" parTransId="{2D03CD36-13C3-4887-A154-EF1F0EC38951}" sibTransId="{835956EC-3B19-4C49-B315-4FDF9F0442BA}"/>
    <dgm:cxn modelId="{4E9B7AA7-DA14-4EFE-90F2-B70B36E16ED5}" type="presOf" srcId="{FCEC5B71-6A15-4D0C-8E49-75A504DD4268}" destId="{BACC2B65-23B8-4978-8214-1849D94ED4E6}" srcOrd="0" destOrd="0" presId="urn:microsoft.com/office/officeart/2005/8/layout/default"/>
    <dgm:cxn modelId="{734D64AE-6F2C-4186-9277-6C84CFDDA939}" srcId="{60F28CF1-9350-48DA-93BA-C76781FF74CA}" destId="{F6664C55-0377-4AA5-92AB-B1DA58EBAA3B}" srcOrd="6" destOrd="0" parTransId="{95A02556-E444-455C-9D07-0BE9A9C01B89}" sibTransId="{2245C481-F5ED-416C-970C-ABC4D1559865}"/>
    <dgm:cxn modelId="{B5D46FAF-0AEE-4E25-93C2-E627F8C28BCF}" type="presOf" srcId="{4008D95C-2C34-442A-A0FF-D9170137CD18}" destId="{C0CB8F2E-CEB5-4E8E-8195-A172659B63CB}" srcOrd="0" destOrd="0" presId="urn:microsoft.com/office/officeart/2005/8/layout/default"/>
    <dgm:cxn modelId="{9FAF5CBE-6DF7-4B3A-805F-D8B10A4DCD02}" type="presOf" srcId="{60F28CF1-9350-48DA-93BA-C76781FF74CA}" destId="{3F641601-DB3A-40A6-811F-607AB15F004E}" srcOrd="0" destOrd="0" presId="urn:microsoft.com/office/officeart/2005/8/layout/default"/>
    <dgm:cxn modelId="{F1E76ABF-1D71-4D0C-A7B3-0D03E65D33AD}" type="presOf" srcId="{8D4626F6-7149-4878-8F19-7EDD2B4E7F3A}" destId="{FAA43504-940A-40DC-B666-00A0D6ACBA76}" srcOrd="0" destOrd="0" presId="urn:microsoft.com/office/officeart/2005/8/layout/default"/>
    <dgm:cxn modelId="{93DEECC3-2EA9-4001-A78E-4FBD89C9ACC4}" type="presOf" srcId="{FD3656D0-56A8-4392-BB4E-F8335B12AA84}" destId="{DCBCFFE4-8AF3-4313-8520-331112BBBC20}" srcOrd="0" destOrd="0" presId="urn:microsoft.com/office/officeart/2005/8/layout/default"/>
    <dgm:cxn modelId="{E274EAC7-9DDF-497A-A024-D578512B32DD}" type="presOf" srcId="{68CA024C-DB51-4137-B7A7-701B786FFD58}" destId="{2909A315-BB02-4566-BBB1-FF5386C0E7B5}" srcOrd="0" destOrd="0" presId="urn:microsoft.com/office/officeart/2005/8/layout/default"/>
    <dgm:cxn modelId="{C640C7CB-00A4-4E22-80E9-B12A236D31B6}" srcId="{60F28CF1-9350-48DA-93BA-C76781FF74CA}" destId="{A9EBD79A-4055-4F0F-9FE0-BBEBF477D5B0}" srcOrd="14" destOrd="0" parTransId="{4FA9BC76-7FC6-45EC-B652-ADFAC10F1912}" sibTransId="{BDE37EE7-29EF-4BB3-A76B-BF7B76534C95}"/>
    <dgm:cxn modelId="{5BE58FD3-7287-4EB4-95B9-E60A60CD5D0B}" srcId="{60F28CF1-9350-48DA-93BA-C76781FF74CA}" destId="{FD3656D0-56A8-4392-BB4E-F8335B12AA84}" srcOrd="2" destOrd="0" parTransId="{81C8D832-E1F1-4F5D-831F-2A84BF75F8BC}" sibTransId="{5552E3B1-FE8B-40E2-BB97-6087A21CFDE3}"/>
    <dgm:cxn modelId="{D0194BD7-E9DE-4BCB-960E-825C127D294B}" srcId="{60F28CF1-9350-48DA-93BA-C76781FF74CA}" destId="{4008D95C-2C34-442A-A0FF-D9170137CD18}" srcOrd="7" destOrd="0" parTransId="{39339798-2A4D-4E22-9868-379A17C644D9}" sibTransId="{66735525-5062-4C1C-9D78-D4C42FA4263A}"/>
    <dgm:cxn modelId="{08810FE3-72B9-49E3-A580-284C9245966E}" type="presOf" srcId="{FE548456-C417-4829-9355-E9A0DCDB31FA}" destId="{5AE1A0D4-9E3A-4B31-A1BE-119E9A45A2E5}" srcOrd="0" destOrd="0" presId="urn:microsoft.com/office/officeart/2005/8/layout/default"/>
    <dgm:cxn modelId="{07F0B3E9-D1AD-4886-B838-0588DEE821E3}" type="presOf" srcId="{A251C88B-0C51-4DBD-A102-14C6F1C944C0}" destId="{12268C57-9057-424E-BDC3-A150DE4D0B9B}" srcOrd="0" destOrd="0" presId="urn:microsoft.com/office/officeart/2005/8/layout/default"/>
    <dgm:cxn modelId="{F6015EEF-F2A8-4BA0-994E-F845E6E76653}" type="presOf" srcId="{0937215D-1175-4FB8-A45C-A23BAB4047DA}" destId="{D1E45DCB-CC04-4C39-A400-C59D360F8D09}" srcOrd="0" destOrd="0" presId="urn:microsoft.com/office/officeart/2005/8/layout/default"/>
    <dgm:cxn modelId="{AEBBF5EF-8DBD-488E-8420-72FDE65F5534}" type="presOf" srcId="{7AD32FEF-D91C-45CE-ADE6-0B3708482689}" destId="{597EEF37-D69E-4FA4-8C2F-4996CEF588FB}" srcOrd="0" destOrd="0" presId="urn:microsoft.com/office/officeart/2005/8/layout/default"/>
    <dgm:cxn modelId="{4B70DCFB-B911-457B-B9BA-C4F9DC1CE44C}" srcId="{60F28CF1-9350-48DA-93BA-C76781FF74CA}" destId="{03C688F3-6494-4B70-9E9B-A33CAA7D56D0}" srcOrd="8" destOrd="0" parTransId="{D17B66A6-69BE-4618-B8EC-1C932B52210E}" sibTransId="{5EA6BABA-77EB-4AF1-8EE9-FA967F77D6E6}"/>
    <dgm:cxn modelId="{DEC6A0FC-36DF-43F4-99D9-7BC3F6E7DEDD}" srcId="{60F28CF1-9350-48DA-93BA-C76781FF74CA}" destId="{7229BF4F-C1E7-4618-92B4-ADCAD15DA63E}" srcOrd="13" destOrd="0" parTransId="{8668C9DD-B85C-4C18-8C74-E81784E04C88}" sibTransId="{AB0B15E9-57A5-4869-B68C-5424D820B657}"/>
    <dgm:cxn modelId="{4566B0AB-98BE-4450-8B65-D4CC078BFC30}" type="presParOf" srcId="{3F641601-DB3A-40A6-811F-607AB15F004E}" destId="{597EEF37-D69E-4FA4-8C2F-4996CEF588FB}" srcOrd="0" destOrd="0" presId="urn:microsoft.com/office/officeart/2005/8/layout/default"/>
    <dgm:cxn modelId="{07CBA85D-F0AA-43F1-8F53-66CB74F4E084}" type="presParOf" srcId="{3F641601-DB3A-40A6-811F-607AB15F004E}" destId="{D5206FB4-9DAA-4738-BA47-37C6F57D76D6}" srcOrd="1" destOrd="0" presId="urn:microsoft.com/office/officeart/2005/8/layout/default"/>
    <dgm:cxn modelId="{3D5639EA-FE32-4434-BFF7-935C7B215530}" type="presParOf" srcId="{3F641601-DB3A-40A6-811F-607AB15F004E}" destId="{825B5505-B0E6-416E-A84A-47AC274535D2}" srcOrd="2" destOrd="0" presId="urn:microsoft.com/office/officeart/2005/8/layout/default"/>
    <dgm:cxn modelId="{E4BEE59E-116D-47E2-9E45-E43D34895038}" type="presParOf" srcId="{3F641601-DB3A-40A6-811F-607AB15F004E}" destId="{A73FE15F-B056-401D-8ECD-3C7226481580}" srcOrd="3" destOrd="0" presId="urn:microsoft.com/office/officeart/2005/8/layout/default"/>
    <dgm:cxn modelId="{EEECF6B2-8E99-4DBD-B34F-9D3E0822EF76}" type="presParOf" srcId="{3F641601-DB3A-40A6-811F-607AB15F004E}" destId="{DCBCFFE4-8AF3-4313-8520-331112BBBC20}" srcOrd="4" destOrd="0" presId="urn:microsoft.com/office/officeart/2005/8/layout/default"/>
    <dgm:cxn modelId="{4E57C583-3CB0-4A6F-8639-F2E92F749F2B}" type="presParOf" srcId="{3F641601-DB3A-40A6-811F-607AB15F004E}" destId="{17234F09-76A9-43AC-B32E-D1D8D90CC8D5}" srcOrd="5" destOrd="0" presId="urn:microsoft.com/office/officeart/2005/8/layout/default"/>
    <dgm:cxn modelId="{EC0A7933-5DF2-42C7-8D22-3F05671BF5EE}" type="presParOf" srcId="{3F641601-DB3A-40A6-811F-607AB15F004E}" destId="{D1E45DCB-CC04-4C39-A400-C59D360F8D09}" srcOrd="6" destOrd="0" presId="urn:microsoft.com/office/officeart/2005/8/layout/default"/>
    <dgm:cxn modelId="{6A94969F-589B-4A8C-B3B9-F5DC2DF449A9}" type="presParOf" srcId="{3F641601-DB3A-40A6-811F-607AB15F004E}" destId="{450E1DA4-376F-4F27-BD4A-6E56A14C3A2C}" srcOrd="7" destOrd="0" presId="urn:microsoft.com/office/officeart/2005/8/layout/default"/>
    <dgm:cxn modelId="{4B28AC45-07B9-4F6E-85E1-F9FDF4E0C52A}" type="presParOf" srcId="{3F641601-DB3A-40A6-811F-607AB15F004E}" destId="{D1646B5D-6A4D-42C2-AAC6-1DCDADC9981F}" srcOrd="8" destOrd="0" presId="urn:microsoft.com/office/officeart/2005/8/layout/default"/>
    <dgm:cxn modelId="{CB73C11E-C2F7-4CE2-A2D2-8E3B175C0D2E}" type="presParOf" srcId="{3F641601-DB3A-40A6-811F-607AB15F004E}" destId="{47BBD45D-2322-48E9-891E-8BEE81482B9B}" srcOrd="9" destOrd="0" presId="urn:microsoft.com/office/officeart/2005/8/layout/default"/>
    <dgm:cxn modelId="{51B75C5F-8B67-49E1-B0BD-D41F8AFD9252}" type="presParOf" srcId="{3F641601-DB3A-40A6-811F-607AB15F004E}" destId="{F0595388-8F10-4D4F-A6E1-BA754791A2B6}" srcOrd="10" destOrd="0" presId="urn:microsoft.com/office/officeart/2005/8/layout/default"/>
    <dgm:cxn modelId="{D1D1FC24-6D13-4F39-8AC2-1EA1FC9E7039}" type="presParOf" srcId="{3F641601-DB3A-40A6-811F-607AB15F004E}" destId="{162AE8C8-595D-4DDF-B376-15BF58254B1A}" srcOrd="11" destOrd="0" presId="urn:microsoft.com/office/officeart/2005/8/layout/default"/>
    <dgm:cxn modelId="{D1A068B4-7625-4802-832E-84E46A1502F0}" type="presParOf" srcId="{3F641601-DB3A-40A6-811F-607AB15F004E}" destId="{2E444776-3A0D-4675-9F2F-46BE20C88A12}" srcOrd="12" destOrd="0" presId="urn:microsoft.com/office/officeart/2005/8/layout/default"/>
    <dgm:cxn modelId="{5669E232-C211-4D27-BA7C-1371298245F0}" type="presParOf" srcId="{3F641601-DB3A-40A6-811F-607AB15F004E}" destId="{D418BA59-7612-4438-831E-0323B0D1F4A3}" srcOrd="13" destOrd="0" presId="urn:microsoft.com/office/officeart/2005/8/layout/default"/>
    <dgm:cxn modelId="{B5D8FCBD-A5BD-426D-AE6D-EA88371E1DE4}" type="presParOf" srcId="{3F641601-DB3A-40A6-811F-607AB15F004E}" destId="{C0CB8F2E-CEB5-4E8E-8195-A172659B63CB}" srcOrd="14" destOrd="0" presId="urn:microsoft.com/office/officeart/2005/8/layout/default"/>
    <dgm:cxn modelId="{2D7F3560-440A-460B-A83F-6D25B28BD167}" type="presParOf" srcId="{3F641601-DB3A-40A6-811F-607AB15F004E}" destId="{ACFE789E-CA63-48A8-9F9F-9AD68A4B3656}" srcOrd="15" destOrd="0" presId="urn:microsoft.com/office/officeart/2005/8/layout/default"/>
    <dgm:cxn modelId="{B2FE9755-2B14-4472-BF88-1E34B38ED7E0}" type="presParOf" srcId="{3F641601-DB3A-40A6-811F-607AB15F004E}" destId="{1EAFBD83-94E6-41DE-92AF-F9F6DE6B5159}" srcOrd="16" destOrd="0" presId="urn:microsoft.com/office/officeart/2005/8/layout/default"/>
    <dgm:cxn modelId="{A09222D1-D043-4DFD-B231-4B7B785CDBF2}" type="presParOf" srcId="{3F641601-DB3A-40A6-811F-607AB15F004E}" destId="{245E4309-C774-421B-9E65-F1A8EAF0F56E}" srcOrd="17" destOrd="0" presId="urn:microsoft.com/office/officeart/2005/8/layout/default"/>
    <dgm:cxn modelId="{E9975650-E001-40AE-AB86-BC1690A80B78}" type="presParOf" srcId="{3F641601-DB3A-40A6-811F-607AB15F004E}" destId="{BACC2B65-23B8-4978-8214-1849D94ED4E6}" srcOrd="18" destOrd="0" presId="urn:microsoft.com/office/officeart/2005/8/layout/default"/>
    <dgm:cxn modelId="{3D10F62E-85E0-4897-8DD0-507EF2C5295C}" type="presParOf" srcId="{3F641601-DB3A-40A6-811F-607AB15F004E}" destId="{24265FAD-4F56-4297-9440-51E98A9EC6EC}" srcOrd="19" destOrd="0" presId="urn:microsoft.com/office/officeart/2005/8/layout/default"/>
    <dgm:cxn modelId="{7D3C2FA8-C961-4495-AF1D-E6697199A8A9}" type="presParOf" srcId="{3F641601-DB3A-40A6-811F-607AB15F004E}" destId="{5AE1A0D4-9E3A-4B31-A1BE-119E9A45A2E5}" srcOrd="20" destOrd="0" presId="urn:microsoft.com/office/officeart/2005/8/layout/default"/>
    <dgm:cxn modelId="{CC9BA193-C42C-42FD-A53E-E3600CFD413A}" type="presParOf" srcId="{3F641601-DB3A-40A6-811F-607AB15F004E}" destId="{BD04EDBB-EDBE-48E2-BE3A-7F19E5B6FECE}" srcOrd="21" destOrd="0" presId="urn:microsoft.com/office/officeart/2005/8/layout/default"/>
    <dgm:cxn modelId="{4CF58636-4FBB-46B5-AA9B-06D9CF0DCC8D}" type="presParOf" srcId="{3F641601-DB3A-40A6-811F-607AB15F004E}" destId="{FAA43504-940A-40DC-B666-00A0D6ACBA76}" srcOrd="22" destOrd="0" presId="urn:microsoft.com/office/officeart/2005/8/layout/default"/>
    <dgm:cxn modelId="{95FBDCE6-FB69-4382-9676-DA221A9006BE}" type="presParOf" srcId="{3F641601-DB3A-40A6-811F-607AB15F004E}" destId="{3F180796-9EB2-4F0E-B1B5-6E86CCE32179}" srcOrd="23" destOrd="0" presId="urn:microsoft.com/office/officeart/2005/8/layout/default"/>
    <dgm:cxn modelId="{65932FCA-2BCE-4DFC-AD31-4F7CCF9FFACE}" type="presParOf" srcId="{3F641601-DB3A-40A6-811F-607AB15F004E}" destId="{BF116D42-28AA-4333-9F57-F5B550D305F1}" srcOrd="24" destOrd="0" presId="urn:microsoft.com/office/officeart/2005/8/layout/default"/>
    <dgm:cxn modelId="{732CA033-5931-4BD4-B4E1-C9A6A62AD999}" type="presParOf" srcId="{3F641601-DB3A-40A6-811F-607AB15F004E}" destId="{29543E32-1724-4F34-BD4A-093830B691B3}" srcOrd="25" destOrd="0" presId="urn:microsoft.com/office/officeart/2005/8/layout/default"/>
    <dgm:cxn modelId="{44607E41-B2A0-4064-B4A1-294886A1AC4C}" type="presParOf" srcId="{3F641601-DB3A-40A6-811F-607AB15F004E}" destId="{D07F805C-7A87-404F-90EC-6A46ADD33EF2}" srcOrd="26" destOrd="0" presId="urn:microsoft.com/office/officeart/2005/8/layout/default"/>
    <dgm:cxn modelId="{6B91A11B-44F3-42D9-AEB8-8077FE62BF0E}" type="presParOf" srcId="{3F641601-DB3A-40A6-811F-607AB15F004E}" destId="{CA9827CB-D683-4D67-92C9-979B6A1761E9}" srcOrd="27" destOrd="0" presId="urn:microsoft.com/office/officeart/2005/8/layout/default"/>
    <dgm:cxn modelId="{A29A91D6-A6F3-4DC3-AF9C-A2F4FE07241C}" type="presParOf" srcId="{3F641601-DB3A-40A6-811F-607AB15F004E}" destId="{82253FB6-FA85-4671-88D8-BC0BEC7F87C9}" srcOrd="28" destOrd="0" presId="urn:microsoft.com/office/officeart/2005/8/layout/default"/>
    <dgm:cxn modelId="{F02F9F03-8C53-4DEB-A358-AFCD07E189FB}" type="presParOf" srcId="{3F641601-DB3A-40A6-811F-607AB15F004E}" destId="{BB799EC7-5480-41D8-98E4-39AB5D04E5D0}" srcOrd="29" destOrd="0" presId="urn:microsoft.com/office/officeart/2005/8/layout/default"/>
    <dgm:cxn modelId="{B4554D84-6119-421E-9695-F50AA33E4A26}" type="presParOf" srcId="{3F641601-DB3A-40A6-811F-607AB15F004E}" destId="{5B251A91-5233-43A9-9AD3-1EB4051F0F34}" srcOrd="30" destOrd="0" presId="urn:microsoft.com/office/officeart/2005/8/layout/default"/>
    <dgm:cxn modelId="{2EDB50F1-36B7-46CE-80ED-EC774CBBF051}" type="presParOf" srcId="{3F641601-DB3A-40A6-811F-607AB15F004E}" destId="{A4FA9252-90EB-4C9A-B5D7-53949E8B882C}" srcOrd="31" destOrd="0" presId="urn:microsoft.com/office/officeart/2005/8/layout/default"/>
    <dgm:cxn modelId="{FB2CDA9E-6E45-4D6A-BDAD-D2C91D654EB0}" type="presParOf" srcId="{3F641601-DB3A-40A6-811F-607AB15F004E}" destId="{12268C57-9057-424E-BDC3-A150DE4D0B9B}" srcOrd="32" destOrd="0" presId="urn:microsoft.com/office/officeart/2005/8/layout/default"/>
    <dgm:cxn modelId="{18DCD0C2-45E0-4D35-B64A-5165843C6759}" type="presParOf" srcId="{3F641601-DB3A-40A6-811F-607AB15F004E}" destId="{0C494CB9-EE92-48CB-AED9-5B251FC22A0A}" srcOrd="33" destOrd="0" presId="urn:microsoft.com/office/officeart/2005/8/layout/default"/>
    <dgm:cxn modelId="{88180A75-60B0-450D-9F23-9765800C0054}" type="presParOf" srcId="{3F641601-DB3A-40A6-811F-607AB15F004E}" destId="{2909A315-BB02-4566-BBB1-FF5386C0E7B5}" srcOrd="3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0F73E8-29BA-4A95-9A37-ADC19D40DBE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E9983DB-9FAD-4165-A8B1-7377B294335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 err="1"/>
            <a:t>Coordinador</a:t>
          </a:r>
          <a:r>
            <a:rPr lang="en-US" sz="2000" dirty="0"/>
            <a:t> de </a:t>
          </a:r>
          <a:r>
            <a:rPr lang="en-US" sz="2000" dirty="0" err="1"/>
            <a:t>Servicios</a:t>
          </a:r>
          <a:r>
            <a:rPr lang="en-US" sz="2000" dirty="0"/>
            <a:t> de </a:t>
          </a:r>
          <a:r>
            <a:rPr lang="en-US" sz="2000" dirty="0" err="1"/>
            <a:t>Oficina</a:t>
          </a:r>
          <a:r>
            <a:rPr lang="en-US" sz="2000" dirty="0"/>
            <a:t> </a:t>
          </a:r>
          <a:r>
            <a:rPr lang="en-US" sz="2000" dirty="0" err="1"/>
            <a:t>Medica</a:t>
          </a:r>
          <a:endParaRPr lang="en-US" sz="2000" dirty="0"/>
        </a:p>
      </dgm:t>
    </dgm:pt>
    <dgm:pt modelId="{7D20EC2A-F4AF-4BFE-B8D6-1696D69B2872}" type="parTrans" cxnId="{B8203738-9B80-4933-8291-A17A324A82CC}">
      <dgm:prSet/>
      <dgm:spPr/>
      <dgm:t>
        <a:bodyPr/>
        <a:lstStyle/>
        <a:p>
          <a:endParaRPr lang="en-US"/>
        </a:p>
      </dgm:t>
    </dgm:pt>
    <dgm:pt modelId="{6511F50F-D01E-4D6C-98B8-10D15039B949}" type="sibTrans" cxnId="{B8203738-9B80-4933-8291-A17A324A82CC}">
      <dgm:prSet/>
      <dgm:spPr/>
      <dgm:t>
        <a:bodyPr/>
        <a:lstStyle/>
        <a:p>
          <a:endParaRPr lang="en-US"/>
        </a:p>
      </dgm:t>
    </dgm:pt>
    <dgm:pt modelId="{A308A28F-61B6-43A6-B9B5-7FAFF115C25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 err="1"/>
            <a:t>Asistentes</a:t>
          </a:r>
          <a:r>
            <a:rPr lang="en-US" sz="2000" dirty="0"/>
            <a:t> </a:t>
          </a:r>
          <a:r>
            <a:rPr lang="en-US" sz="2000" dirty="0" err="1"/>
            <a:t>Administrativos</a:t>
          </a:r>
          <a:endParaRPr lang="en-US" sz="2000" dirty="0"/>
        </a:p>
      </dgm:t>
    </dgm:pt>
    <dgm:pt modelId="{06235E2B-EED0-4996-A678-BBEE1DDBB288}" type="parTrans" cxnId="{B956D349-566D-45E3-8CCB-408DB4E0B868}">
      <dgm:prSet/>
      <dgm:spPr/>
      <dgm:t>
        <a:bodyPr/>
        <a:lstStyle/>
        <a:p>
          <a:endParaRPr lang="en-US"/>
        </a:p>
      </dgm:t>
    </dgm:pt>
    <dgm:pt modelId="{82F7F3BB-F304-4E4C-89F1-170571BB48AC}" type="sibTrans" cxnId="{B956D349-566D-45E3-8CCB-408DB4E0B868}">
      <dgm:prSet/>
      <dgm:spPr/>
      <dgm:t>
        <a:bodyPr/>
        <a:lstStyle/>
        <a:p>
          <a:endParaRPr lang="en-US"/>
        </a:p>
      </dgm:t>
    </dgm:pt>
    <dgm:pt modelId="{592BFD12-BA11-46E4-BD6E-CC2B9283FAA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 err="1"/>
            <a:t>Posiciones</a:t>
          </a:r>
          <a:r>
            <a:rPr lang="en-US" sz="2000" dirty="0"/>
            <a:t> </a:t>
          </a:r>
          <a:r>
            <a:rPr lang="en-US" sz="2000" dirty="0" err="1"/>
            <a:t>Custodiales</a:t>
          </a:r>
          <a:endParaRPr lang="en-US" sz="2000" dirty="0"/>
        </a:p>
      </dgm:t>
    </dgm:pt>
    <dgm:pt modelId="{08CD9F78-C9B5-4A55-9C43-BE994919879C}" type="parTrans" cxnId="{EA955903-A21A-4DD7-81B0-CA5BE173071D}">
      <dgm:prSet/>
      <dgm:spPr/>
      <dgm:t>
        <a:bodyPr/>
        <a:lstStyle/>
        <a:p>
          <a:endParaRPr lang="en-US"/>
        </a:p>
      </dgm:t>
    </dgm:pt>
    <dgm:pt modelId="{1A3A2E9C-9903-43E0-BF0F-AFBEB15AEE14}" type="sibTrans" cxnId="{EA955903-A21A-4DD7-81B0-CA5BE173071D}">
      <dgm:prSet/>
      <dgm:spPr/>
      <dgm:t>
        <a:bodyPr/>
        <a:lstStyle/>
        <a:p>
          <a:endParaRPr lang="en-US"/>
        </a:p>
      </dgm:t>
    </dgm:pt>
    <dgm:pt modelId="{C8D20105-81AD-4CF6-8BF0-560CD4EF9E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 err="1"/>
            <a:t>Posiciones</a:t>
          </a:r>
          <a:r>
            <a:rPr lang="en-US" sz="2000" dirty="0"/>
            <a:t> de </a:t>
          </a:r>
          <a:r>
            <a:rPr lang="en-US" sz="2000" dirty="0" err="1"/>
            <a:t>Servicios</a:t>
          </a:r>
          <a:r>
            <a:rPr lang="en-US" sz="2000" dirty="0"/>
            <a:t> de </a:t>
          </a:r>
          <a:r>
            <a:rPr lang="en-US" sz="2000" dirty="0" err="1"/>
            <a:t>Alimento</a:t>
          </a:r>
          <a:endParaRPr lang="en-US" sz="2000" dirty="0"/>
        </a:p>
      </dgm:t>
    </dgm:pt>
    <dgm:pt modelId="{4861A1C7-D169-4470-9776-B20474C56AF4}" type="parTrans" cxnId="{56F6802E-7A9C-4CB8-8B75-7D5350F74382}">
      <dgm:prSet/>
      <dgm:spPr/>
      <dgm:t>
        <a:bodyPr/>
        <a:lstStyle/>
        <a:p>
          <a:endParaRPr lang="en-US"/>
        </a:p>
      </dgm:t>
    </dgm:pt>
    <dgm:pt modelId="{900BE701-7081-445B-826A-816088FC500D}" type="sibTrans" cxnId="{56F6802E-7A9C-4CB8-8B75-7D5350F74382}">
      <dgm:prSet/>
      <dgm:spPr/>
      <dgm:t>
        <a:bodyPr/>
        <a:lstStyle/>
        <a:p>
          <a:endParaRPr lang="en-US"/>
        </a:p>
      </dgm:t>
    </dgm:pt>
    <dgm:pt modelId="{85CB0A5F-9864-482B-A0DC-AD0AB67745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 err="1"/>
            <a:t>Puestos</a:t>
          </a:r>
          <a:r>
            <a:rPr lang="en-US" sz="2000" dirty="0"/>
            <a:t> de </a:t>
          </a:r>
          <a:r>
            <a:rPr lang="en-US" sz="2000" dirty="0" err="1"/>
            <a:t>Asistente</a:t>
          </a:r>
          <a:r>
            <a:rPr lang="en-US" sz="2000" dirty="0"/>
            <a:t> de Hospital(</a:t>
          </a:r>
          <a:r>
            <a:rPr lang="en-US" sz="2000" dirty="0" err="1"/>
            <a:t>Tecnico</a:t>
          </a:r>
          <a:r>
            <a:rPr lang="en-US" sz="2000" dirty="0"/>
            <a:t> de </a:t>
          </a:r>
          <a:r>
            <a:rPr lang="en-US" sz="2000" dirty="0" err="1"/>
            <a:t>quemaduras</a:t>
          </a:r>
          <a:r>
            <a:rPr lang="en-US" sz="2000" dirty="0"/>
            <a:t>, </a:t>
          </a:r>
          <a:r>
            <a:rPr lang="en-US" sz="2000" dirty="0" err="1"/>
            <a:t>miembros</a:t>
          </a:r>
          <a:r>
            <a:rPr lang="en-US" sz="2000" dirty="0"/>
            <a:t> del </a:t>
          </a:r>
          <a:r>
            <a:rPr lang="en-US" sz="2000" dirty="0" err="1"/>
            <a:t>equipo</a:t>
          </a:r>
          <a:r>
            <a:rPr lang="en-US" sz="2000" dirty="0"/>
            <a:t> de </a:t>
          </a:r>
          <a:r>
            <a:rPr lang="en-US" sz="2000" dirty="0" err="1"/>
            <a:t>elevacion</a:t>
          </a:r>
          <a:r>
            <a:rPr lang="en-US" sz="2000" dirty="0"/>
            <a:t>, </a:t>
          </a:r>
          <a:r>
            <a:rPr lang="en-US" sz="2000" dirty="0" err="1"/>
            <a:t>abastecedores</a:t>
          </a:r>
          <a:r>
            <a:rPr lang="en-US" sz="2000" dirty="0"/>
            <a:t>, etc.)</a:t>
          </a:r>
        </a:p>
      </dgm:t>
    </dgm:pt>
    <dgm:pt modelId="{BBE79F35-F3D4-461E-AE1A-B4E721198F85}" type="parTrans" cxnId="{BB8E66F7-1F87-4A22-A0FE-BCA6F90180FD}">
      <dgm:prSet/>
      <dgm:spPr/>
      <dgm:t>
        <a:bodyPr/>
        <a:lstStyle/>
        <a:p>
          <a:endParaRPr lang="en-US"/>
        </a:p>
      </dgm:t>
    </dgm:pt>
    <dgm:pt modelId="{EBEBC8D1-EBDE-4E54-91BA-D97A9AAD2B31}" type="sibTrans" cxnId="{BB8E66F7-1F87-4A22-A0FE-BCA6F90180FD}">
      <dgm:prSet/>
      <dgm:spPr/>
      <dgm:t>
        <a:bodyPr/>
        <a:lstStyle/>
        <a:p>
          <a:endParaRPr lang="en-US"/>
        </a:p>
      </dgm:t>
    </dgm:pt>
    <dgm:pt modelId="{CD6B7F28-A645-46DB-857A-82D41BFF7AB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 err="1"/>
            <a:t>Posiciones</a:t>
          </a:r>
          <a:r>
            <a:rPr lang="en-US" sz="2000" dirty="0"/>
            <a:t> </a:t>
          </a:r>
          <a:r>
            <a:rPr lang="en-US" sz="2000" dirty="0" err="1"/>
            <a:t>Laborales</a:t>
          </a:r>
          <a:endParaRPr lang="en-US" sz="2000" dirty="0"/>
        </a:p>
      </dgm:t>
    </dgm:pt>
    <dgm:pt modelId="{DF419C4B-8D74-4CC2-808F-A8CC2DB1B167}" type="parTrans" cxnId="{E4CCD1B8-BCB7-4978-A2E8-D02EB7FD86FC}">
      <dgm:prSet/>
      <dgm:spPr/>
      <dgm:t>
        <a:bodyPr/>
        <a:lstStyle/>
        <a:p>
          <a:endParaRPr lang="en-US"/>
        </a:p>
      </dgm:t>
    </dgm:pt>
    <dgm:pt modelId="{05771933-850B-4BA1-BFD0-C755D6852CC3}" type="sibTrans" cxnId="{E4CCD1B8-BCB7-4978-A2E8-D02EB7FD86FC}">
      <dgm:prSet/>
      <dgm:spPr/>
      <dgm:t>
        <a:bodyPr/>
        <a:lstStyle/>
        <a:p>
          <a:endParaRPr lang="en-US"/>
        </a:p>
      </dgm:t>
    </dgm:pt>
    <dgm:pt modelId="{4508FBA3-3E1B-4835-B15E-A813404EDCCE}" type="pres">
      <dgm:prSet presAssocID="{BB0F73E8-29BA-4A95-9A37-ADC19D40DBE5}" presName="root" presStyleCnt="0">
        <dgm:presLayoutVars>
          <dgm:dir/>
          <dgm:resizeHandles val="exact"/>
        </dgm:presLayoutVars>
      </dgm:prSet>
      <dgm:spPr/>
    </dgm:pt>
    <dgm:pt modelId="{1A66B6CD-D445-4B7F-875D-0A6DD117E8DA}" type="pres">
      <dgm:prSet presAssocID="{2E9983DB-9FAD-4165-A8B1-7377B294335E}" presName="compNode" presStyleCnt="0"/>
      <dgm:spPr/>
    </dgm:pt>
    <dgm:pt modelId="{0734B0F2-BD61-45B3-8098-F61607710BCC}" type="pres">
      <dgm:prSet presAssocID="{2E9983DB-9FAD-4165-A8B1-7377B294335E}" presName="bgRect" presStyleLbl="bgShp" presStyleIdx="0" presStyleCnt="6"/>
      <dgm:spPr>
        <a:solidFill>
          <a:schemeClr val="bg1"/>
        </a:solidFill>
      </dgm:spPr>
    </dgm:pt>
    <dgm:pt modelId="{AF03D9CF-F2EA-414C-BB73-C0B161560F78}" type="pres">
      <dgm:prSet presAssocID="{2E9983DB-9FAD-4165-A8B1-7377B294335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A6C28638-575B-4C63-92B8-E29898D1D33F}" type="pres">
      <dgm:prSet presAssocID="{2E9983DB-9FAD-4165-A8B1-7377B294335E}" presName="spaceRect" presStyleCnt="0"/>
      <dgm:spPr/>
    </dgm:pt>
    <dgm:pt modelId="{404EF77A-D6E2-42E3-81AC-D3A6F6016919}" type="pres">
      <dgm:prSet presAssocID="{2E9983DB-9FAD-4165-A8B1-7377B294335E}" presName="parTx" presStyleLbl="revTx" presStyleIdx="0" presStyleCnt="6">
        <dgm:presLayoutVars>
          <dgm:chMax val="0"/>
          <dgm:chPref val="0"/>
        </dgm:presLayoutVars>
      </dgm:prSet>
      <dgm:spPr/>
    </dgm:pt>
    <dgm:pt modelId="{4DE19302-1B5F-4968-A7FE-C86CF7BB3C78}" type="pres">
      <dgm:prSet presAssocID="{6511F50F-D01E-4D6C-98B8-10D15039B949}" presName="sibTrans" presStyleCnt="0"/>
      <dgm:spPr/>
    </dgm:pt>
    <dgm:pt modelId="{6910301E-955E-4B81-A9BB-C8A4075D0F96}" type="pres">
      <dgm:prSet presAssocID="{A308A28F-61B6-43A6-B9B5-7FAFF115C25D}" presName="compNode" presStyleCnt="0"/>
      <dgm:spPr/>
    </dgm:pt>
    <dgm:pt modelId="{6E635583-46E9-498F-B836-8F52612529BB}" type="pres">
      <dgm:prSet presAssocID="{A308A28F-61B6-43A6-B9B5-7FAFF115C25D}" presName="bgRect" presStyleLbl="bgShp" presStyleIdx="1" presStyleCnt="6"/>
      <dgm:spPr>
        <a:solidFill>
          <a:schemeClr val="bg1"/>
        </a:solidFill>
      </dgm:spPr>
    </dgm:pt>
    <dgm:pt modelId="{907B5A9F-3439-418C-B51F-98828A3F5307}" type="pres">
      <dgm:prSet presAssocID="{A308A28F-61B6-43A6-B9B5-7FAFF115C25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</dgm:pt>
    <dgm:pt modelId="{93396763-B6C7-4B1B-9DE2-5D4EDB3302B2}" type="pres">
      <dgm:prSet presAssocID="{A308A28F-61B6-43A6-B9B5-7FAFF115C25D}" presName="spaceRect" presStyleCnt="0"/>
      <dgm:spPr/>
    </dgm:pt>
    <dgm:pt modelId="{D54FF7E7-5060-40BF-AF38-6281DF71C3E9}" type="pres">
      <dgm:prSet presAssocID="{A308A28F-61B6-43A6-B9B5-7FAFF115C25D}" presName="parTx" presStyleLbl="revTx" presStyleIdx="1" presStyleCnt="6">
        <dgm:presLayoutVars>
          <dgm:chMax val="0"/>
          <dgm:chPref val="0"/>
        </dgm:presLayoutVars>
      </dgm:prSet>
      <dgm:spPr/>
    </dgm:pt>
    <dgm:pt modelId="{DF6C85EF-A3C4-47E3-9644-FCE65229D7B0}" type="pres">
      <dgm:prSet presAssocID="{82F7F3BB-F304-4E4C-89F1-170571BB48AC}" presName="sibTrans" presStyleCnt="0"/>
      <dgm:spPr/>
    </dgm:pt>
    <dgm:pt modelId="{2291AC0B-66CC-4C72-AD72-EE88ACE6248C}" type="pres">
      <dgm:prSet presAssocID="{592BFD12-BA11-46E4-BD6E-CC2B9283FAAF}" presName="compNode" presStyleCnt="0"/>
      <dgm:spPr/>
    </dgm:pt>
    <dgm:pt modelId="{4DB2D3C7-617B-4567-A07A-03F186110E02}" type="pres">
      <dgm:prSet presAssocID="{592BFD12-BA11-46E4-BD6E-CC2B9283FAAF}" presName="bgRect" presStyleLbl="bgShp" presStyleIdx="2" presStyleCnt="6"/>
      <dgm:spPr>
        <a:solidFill>
          <a:schemeClr val="bg1"/>
        </a:solidFill>
      </dgm:spPr>
    </dgm:pt>
    <dgm:pt modelId="{79F4555D-5C63-4C96-AC62-DCACFB449589}" type="pres">
      <dgm:prSet presAssocID="{592BFD12-BA11-46E4-BD6E-CC2B9283FAA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8B45E5AC-4BE0-44F4-B7E3-57CED79037A4}" type="pres">
      <dgm:prSet presAssocID="{592BFD12-BA11-46E4-BD6E-CC2B9283FAAF}" presName="spaceRect" presStyleCnt="0"/>
      <dgm:spPr/>
    </dgm:pt>
    <dgm:pt modelId="{A38149B1-7514-4081-88EB-CCEC4A5115A6}" type="pres">
      <dgm:prSet presAssocID="{592BFD12-BA11-46E4-BD6E-CC2B9283FAAF}" presName="parTx" presStyleLbl="revTx" presStyleIdx="2" presStyleCnt="6">
        <dgm:presLayoutVars>
          <dgm:chMax val="0"/>
          <dgm:chPref val="0"/>
        </dgm:presLayoutVars>
      </dgm:prSet>
      <dgm:spPr/>
    </dgm:pt>
    <dgm:pt modelId="{722D907C-360A-418A-9DD9-CB36747FC8B1}" type="pres">
      <dgm:prSet presAssocID="{1A3A2E9C-9903-43E0-BF0F-AFBEB15AEE14}" presName="sibTrans" presStyleCnt="0"/>
      <dgm:spPr/>
    </dgm:pt>
    <dgm:pt modelId="{1D8F11FD-CC94-4ABB-A742-299B500FC976}" type="pres">
      <dgm:prSet presAssocID="{C8D20105-81AD-4CF6-8BF0-560CD4EF9EA8}" presName="compNode" presStyleCnt="0"/>
      <dgm:spPr/>
    </dgm:pt>
    <dgm:pt modelId="{47810AC7-8608-4007-B424-A08FD87CAB8B}" type="pres">
      <dgm:prSet presAssocID="{C8D20105-81AD-4CF6-8BF0-560CD4EF9EA8}" presName="bgRect" presStyleLbl="bgShp" presStyleIdx="3" presStyleCnt="6"/>
      <dgm:spPr>
        <a:noFill/>
      </dgm:spPr>
    </dgm:pt>
    <dgm:pt modelId="{C132D6F0-BBE3-4171-BC6E-2D843ECBB352}" type="pres">
      <dgm:prSet presAssocID="{C8D20105-81AD-4CF6-8BF0-560CD4EF9EA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</dgm:pt>
    <dgm:pt modelId="{2E4F0609-E900-4779-8911-E625635E186D}" type="pres">
      <dgm:prSet presAssocID="{C8D20105-81AD-4CF6-8BF0-560CD4EF9EA8}" presName="spaceRect" presStyleCnt="0"/>
      <dgm:spPr/>
    </dgm:pt>
    <dgm:pt modelId="{EB579721-C5DD-4022-8291-BE70155F8C7B}" type="pres">
      <dgm:prSet presAssocID="{C8D20105-81AD-4CF6-8BF0-560CD4EF9EA8}" presName="parTx" presStyleLbl="revTx" presStyleIdx="3" presStyleCnt="6">
        <dgm:presLayoutVars>
          <dgm:chMax val="0"/>
          <dgm:chPref val="0"/>
        </dgm:presLayoutVars>
      </dgm:prSet>
      <dgm:spPr/>
    </dgm:pt>
    <dgm:pt modelId="{C446B9D0-392B-495C-83D9-76342904FFC8}" type="pres">
      <dgm:prSet presAssocID="{900BE701-7081-445B-826A-816088FC500D}" presName="sibTrans" presStyleCnt="0"/>
      <dgm:spPr/>
    </dgm:pt>
    <dgm:pt modelId="{EB5BB896-C130-4761-83DA-C5663D6B0800}" type="pres">
      <dgm:prSet presAssocID="{85CB0A5F-9864-482B-A0DC-AD0AB677451D}" presName="compNode" presStyleCnt="0"/>
      <dgm:spPr/>
    </dgm:pt>
    <dgm:pt modelId="{AD2948AF-6A0A-4264-ADAD-AF5D3F425E74}" type="pres">
      <dgm:prSet presAssocID="{85CB0A5F-9864-482B-A0DC-AD0AB677451D}" presName="bgRect" presStyleLbl="bgShp" presStyleIdx="4" presStyleCnt="6"/>
      <dgm:spPr>
        <a:noFill/>
      </dgm:spPr>
    </dgm:pt>
    <dgm:pt modelId="{596AFEFE-7D08-4169-9F39-E8845D18D189}" type="pres">
      <dgm:prSet presAssocID="{85CB0A5F-9864-482B-A0DC-AD0AB677451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5897F55-12FD-422B-8007-2B2763B8C344}" type="pres">
      <dgm:prSet presAssocID="{85CB0A5F-9864-482B-A0DC-AD0AB677451D}" presName="spaceRect" presStyleCnt="0"/>
      <dgm:spPr/>
    </dgm:pt>
    <dgm:pt modelId="{8D539538-2BF6-463D-BE56-B33E9099DD3D}" type="pres">
      <dgm:prSet presAssocID="{85CB0A5F-9864-482B-A0DC-AD0AB677451D}" presName="parTx" presStyleLbl="revTx" presStyleIdx="4" presStyleCnt="6">
        <dgm:presLayoutVars>
          <dgm:chMax val="0"/>
          <dgm:chPref val="0"/>
        </dgm:presLayoutVars>
      </dgm:prSet>
      <dgm:spPr/>
    </dgm:pt>
    <dgm:pt modelId="{13158DB9-1C04-4AB6-9E09-6EFB4349B7F5}" type="pres">
      <dgm:prSet presAssocID="{EBEBC8D1-EBDE-4E54-91BA-D97A9AAD2B31}" presName="sibTrans" presStyleCnt="0"/>
      <dgm:spPr/>
    </dgm:pt>
    <dgm:pt modelId="{7307744B-B85C-4022-9F31-3A243AE859BB}" type="pres">
      <dgm:prSet presAssocID="{CD6B7F28-A645-46DB-857A-82D41BFF7ABD}" presName="compNode" presStyleCnt="0"/>
      <dgm:spPr/>
    </dgm:pt>
    <dgm:pt modelId="{D1AB2F51-B2F7-483A-A192-8F102033A4BA}" type="pres">
      <dgm:prSet presAssocID="{CD6B7F28-A645-46DB-857A-82D41BFF7ABD}" presName="bgRect" presStyleLbl="bgShp" presStyleIdx="5" presStyleCnt="6"/>
      <dgm:spPr>
        <a:noFill/>
      </dgm:spPr>
    </dgm:pt>
    <dgm:pt modelId="{95DFC049-E6D1-49F5-B8C0-85ADDCAE282D}" type="pres">
      <dgm:prSet presAssocID="{CD6B7F28-A645-46DB-857A-82D41BFF7AB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4A4D3D43-5D51-494D-B225-81421472C1DB}" type="pres">
      <dgm:prSet presAssocID="{CD6B7F28-A645-46DB-857A-82D41BFF7ABD}" presName="spaceRect" presStyleCnt="0"/>
      <dgm:spPr/>
    </dgm:pt>
    <dgm:pt modelId="{D75C8576-5EFE-4C3F-8055-C2CFAE2C3A1A}" type="pres">
      <dgm:prSet presAssocID="{CD6B7F28-A645-46DB-857A-82D41BFF7ABD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A955903-A21A-4DD7-81B0-CA5BE173071D}" srcId="{BB0F73E8-29BA-4A95-9A37-ADC19D40DBE5}" destId="{592BFD12-BA11-46E4-BD6E-CC2B9283FAAF}" srcOrd="2" destOrd="0" parTransId="{08CD9F78-C9B5-4A55-9C43-BE994919879C}" sibTransId="{1A3A2E9C-9903-43E0-BF0F-AFBEB15AEE14}"/>
    <dgm:cxn modelId="{C9AF911D-DB9D-4804-BA6D-5A5B03F9FBFB}" type="presOf" srcId="{C8D20105-81AD-4CF6-8BF0-560CD4EF9EA8}" destId="{EB579721-C5DD-4022-8291-BE70155F8C7B}" srcOrd="0" destOrd="0" presId="urn:microsoft.com/office/officeart/2018/2/layout/IconVerticalSolidList"/>
    <dgm:cxn modelId="{E6BD9A22-E668-45AC-975F-38209D91126E}" type="presOf" srcId="{A308A28F-61B6-43A6-B9B5-7FAFF115C25D}" destId="{D54FF7E7-5060-40BF-AF38-6281DF71C3E9}" srcOrd="0" destOrd="0" presId="urn:microsoft.com/office/officeart/2018/2/layout/IconVerticalSolidList"/>
    <dgm:cxn modelId="{253C1F26-EB32-4867-B9EA-9DB2E190B980}" type="presOf" srcId="{2E9983DB-9FAD-4165-A8B1-7377B294335E}" destId="{404EF77A-D6E2-42E3-81AC-D3A6F6016919}" srcOrd="0" destOrd="0" presId="urn:microsoft.com/office/officeart/2018/2/layout/IconVerticalSolidList"/>
    <dgm:cxn modelId="{56F6802E-7A9C-4CB8-8B75-7D5350F74382}" srcId="{BB0F73E8-29BA-4A95-9A37-ADC19D40DBE5}" destId="{C8D20105-81AD-4CF6-8BF0-560CD4EF9EA8}" srcOrd="3" destOrd="0" parTransId="{4861A1C7-D169-4470-9776-B20474C56AF4}" sibTransId="{900BE701-7081-445B-826A-816088FC500D}"/>
    <dgm:cxn modelId="{B8203738-9B80-4933-8291-A17A324A82CC}" srcId="{BB0F73E8-29BA-4A95-9A37-ADC19D40DBE5}" destId="{2E9983DB-9FAD-4165-A8B1-7377B294335E}" srcOrd="0" destOrd="0" parTransId="{7D20EC2A-F4AF-4BFE-B8D6-1696D69B2872}" sibTransId="{6511F50F-D01E-4D6C-98B8-10D15039B949}"/>
    <dgm:cxn modelId="{3ABDA85B-1C61-4F1C-8241-C2A9E3BD4619}" type="presOf" srcId="{BB0F73E8-29BA-4A95-9A37-ADC19D40DBE5}" destId="{4508FBA3-3E1B-4835-B15E-A813404EDCCE}" srcOrd="0" destOrd="0" presId="urn:microsoft.com/office/officeart/2018/2/layout/IconVerticalSolidList"/>
    <dgm:cxn modelId="{D7C1835E-8CB2-4161-978C-14B3609D9DD5}" type="presOf" srcId="{CD6B7F28-A645-46DB-857A-82D41BFF7ABD}" destId="{D75C8576-5EFE-4C3F-8055-C2CFAE2C3A1A}" srcOrd="0" destOrd="0" presId="urn:microsoft.com/office/officeart/2018/2/layout/IconVerticalSolidList"/>
    <dgm:cxn modelId="{07A51B44-57CD-49BB-B415-3AFF0C980095}" type="presOf" srcId="{85CB0A5F-9864-482B-A0DC-AD0AB677451D}" destId="{8D539538-2BF6-463D-BE56-B33E9099DD3D}" srcOrd="0" destOrd="0" presId="urn:microsoft.com/office/officeart/2018/2/layout/IconVerticalSolidList"/>
    <dgm:cxn modelId="{B956D349-566D-45E3-8CCB-408DB4E0B868}" srcId="{BB0F73E8-29BA-4A95-9A37-ADC19D40DBE5}" destId="{A308A28F-61B6-43A6-B9B5-7FAFF115C25D}" srcOrd="1" destOrd="0" parTransId="{06235E2B-EED0-4996-A678-BBEE1DDBB288}" sibTransId="{82F7F3BB-F304-4E4C-89F1-170571BB48AC}"/>
    <dgm:cxn modelId="{ACDDB36C-7135-48AC-848F-B1184F2B1A33}" type="presOf" srcId="{592BFD12-BA11-46E4-BD6E-CC2B9283FAAF}" destId="{A38149B1-7514-4081-88EB-CCEC4A5115A6}" srcOrd="0" destOrd="0" presId="urn:microsoft.com/office/officeart/2018/2/layout/IconVerticalSolidList"/>
    <dgm:cxn modelId="{E4CCD1B8-BCB7-4978-A2E8-D02EB7FD86FC}" srcId="{BB0F73E8-29BA-4A95-9A37-ADC19D40DBE5}" destId="{CD6B7F28-A645-46DB-857A-82D41BFF7ABD}" srcOrd="5" destOrd="0" parTransId="{DF419C4B-8D74-4CC2-808F-A8CC2DB1B167}" sibTransId="{05771933-850B-4BA1-BFD0-C755D6852CC3}"/>
    <dgm:cxn modelId="{BB8E66F7-1F87-4A22-A0FE-BCA6F90180FD}" srcId="{BB0F73E8-29BA-4A95-9A37-ADC19D40DBE5}" destId="{85CB0A5F-9864-482B-A0DC-AD0AB677451D}" srcOrd="4" destOrd="0" parTransId="{BBE79F35-F3D4-461E-AE1A-B4E721198F85}" sibTransId="{EBEBC8D1-EBDE-4E54-91BA-D97A9AAD2B31}"/>
    <dgm:cxn modelId="{3EAE8B42-70C1-4A9C-B7C0-C98B3A6639CB}" type="presParOf" srcId="{4508FBA3-3E1B-4835-B15E-A813404EDCCE}" destId="{1A66B6CD-D445-4B7F-875D-0A6DD117E8DA}" srcOrd="0" destOrd="0" presId="urn:microsoft.com/office/officeart/2018/2/layout/IconVerticalSolidList"/>
    <dgm:cxn modelId="{8C1102FC-C450-47F2-862F-EAC7A17F8894}" type="presParOf" srcId="{1A66B6CD-D445-4B7F-875D-0A6DD117E8DA}" destId="{0734B0F2-BD61-45B3-8098-F61607710BCC}" srcOrd="0" destOrd="0" presId="urn:microsoft.com/office/officeart/2018/2/layout/IconVerticalSolidList"/>
    <dgm:cxn modelId="{DF03C60F-38CB-46BD-9A9C-774D3FFBC5C6}" type="presParOf" srcId="{1A66B6CD-D445-4B7F-875D-0A6DD117E8DA}" destId="{AF03D9CF-F2EA-414C-BB73-C0B161560F78}" srcOrd="1" destOrd="0" presId="urn:microsoft.com/office/officeart/2018/2/layout/IconVerticalSolidList"/>
    <dgm:cxn modelId="{C222F418-1BF4-493D-B568-196AF36C1369}" type="presParOf" srcId="{1A66B6CD-D445-4B7F-875D-0A6DD117E8DA}" destId="{A6C28638-575B-4C63-92B8-E29898D1D33F}" srcOrd="2" destOrd="0" presId="urn:microsoft.com/office/officeart/2018/2/layout/IconVerticalSolidList"/>
    <dgm:cxn modelId="{FD49206E-14AC-41C2-886C-2F49149813BD}" type="presParOf" srcId="{1A66B6CD-D445-4B7F-875D-0A6DD117E8DA}" destId="{404EF77A-D6E2-42E3-81AC-D3A6F6016919}" srcOrd="3" destOrd="0" presId="urn:microsoft.com/office/officeart/2018/2/layout/IconVerticalSolidList"/>
    <dgm:cxn modelId="{5E86B3B0-DA55-4C6A-B8A1-1575FC01BD35}" type="presParOf" srcId="{4508FBA3-3E1B-4835-B15E-A813404EDCCE}" destId="{4DE19302-1B5F-4968-A7FE-C86CF7BB3C78}" srcOrd="1" destOrd="0" presId="urn:microsoft.com/office/officeart/2018/2/layout/IconVerticalSolidList"/>
    <dgm:cxn modelId="{56AB85C4-5F75-4150-B36E-8F084E9C5A0C}" type="presParOf" srcId="{4508FBA3-3E1B-4835-B15E-A813404EDCCE}" destId="{6910301E-955E-4B81-A9BB-C8A4075D0F96}" srcOrd="2" destOrd="0" presId="urn:microsoft.com/office/officeart/2018/2/layout/IconVerticalSolidList"/>
    <dgm:cxn modelId="{F939FF63-7345-4238-96F6-45879270FFB7}" type="presParOf" srcId="{6910301E-955E-4B81-A9BB-C8A4075D0F96}" destId="{6E635583-46E9-498F-B836-8F52612529BB}" srcOrd="0" destOrd="0" presId="urn:microsoft.com/office/officeart/2018/2/layout/IconVerticalSolidList"/>
    <dgm:cxn modelId="{A17C0283-F6B2-47B1-8D2A-067C18048228}" type="presParOf" srcId="{6910301E-955E-4B81-A9BB-C8A4075D0F96}" destId="{907B5A9F-3439-418C-B51F-98828A3F5307}" srcOrd="1" destOrd="0" presId="urn:microsoft.com/office/officeart/2018/2/layout/IconVerticalSolidList"/>
    <dgm:cxn modelId="{E6065440-6EBE-4EE9-A14D-8E593EB01F50}" type="presParOf" srcId="{6910301E-955E-4B81-A9BB-C8A4075D0F96}" destId="{93396763-B6C7-4B1B-9DE2-5D4EDB3302B2}" srcOrd="2" destOrd="0" presId="urn:microsoft.com/office/officeart/2018/2/layout/IconVerticalSolidList"/>
    <dgm:cxn modelId="{275112D1-FAA3-447B-A350-77FF6F00B01A}" type="presParOf" srcId="{6910301E-955E-4B81-A9BB-C8A4075D0F96}" destId="{D54FF7E7-5060-40BF-AF38-6281DF71C3E9}" srcOrd="3" destOrd="0" presId="urn:microsoft.com/office/officeart/2018/2/layout/IconVerticalSolidList"/>
    <dgm:cxn modelId="{4F101479-FFBA-4A67-849D-BE392C11846A}" type="presParOf" srcId="{4508FBA3-3E1B-4835-B15E-A813404EDCCE}" destId="{DF6C85EF-A3C4-47E3-9644-FCE65229D7B0}" srcOrd="3" destOrd="0" presId="urn:microsoft.com/office/officeart/2018/2/layout/IconVerticalSolidList"/>
    <dgm:cxn modelId="{5E222591-F2FA-414E-8944-E5B7A0ED4413}" type="presParOf" srcId="{4508FBA3-3E1B-4835-B15E-A813404EDCCE}" destId="{2291AC0B-66CC-4C72-AD72-EE88ACE6248C}" srcOrd="4" destOrd="0" presId="urn:microsoft.com/office/officeart/2018/2/layout/IconVerticalSolidList"/>
    <dgm:cxn modelId="{C319F10C-01FA-4CA7-B848-3F3E64284013}" type="presParOf" srcId="{2291AC0B-66CC-4C72-AD72-EE88ACE6248C}" destId="{4DB2D3C7-617B-4567-A07A-03F186110E02}" srcOrd="0" destOrd="0" presId="urn:microsoft.com/office/officeart/2018/2/layout/IconVerticalSolidList"/>
    <dgm:cxn modelId="{E5C80960-14DF-4C10-BD93-4609D0C0F714}" type="presParOf" srcId="{2291AC0B-66CC-4C72-AD72-EE88ACE6248C}" destId="{79F4555D-5C63-4C96-AC62-DCACFB449589}" srcOrd="1" destOrd="0" presId="urn:microsoft.com/office/officeart/2018/2/layout/IconVerticalSolidList"/>
    <dgm:cxn modelId="{548BC393-8A8E-4586-9904-C11A03A6D8CB}" type="presParOf" srcId="{2291AC0B-66CC-4C72-AD72-EE88ACE6248C}" destId="{8B45E5AC-4BE0-44F4-B7E3-57CED79037A4}" srcOrd="2" destOrd="0" presId="urn:microsoft.com/office/officeart/2018/2/layout/IconVerticalSolidList"/>
    <dgm:cxn modelId="{489F060A-6256-4DD2-99DF-D4E4371C5817}" type="presParOf" srcId="{2291AC0B-66CC-4C72-AD72-EE88ACE6248C}" destId="{A38149B1-7514-4081-88EB-CCEC4A5115A6}" srcOrd="3" destOrd="0" presId="urn:microsoft.com/office/officeart/2018/2/layout/IconVerticalSolidList"/>
    <dgm:cxn modelId="{3DD4FE00-88EB-483D-8DE3-9B4DE9729F35}" type="presParOf" srcId="{4508FBA3-3E1B-4835-B15E-A813404EDCCE}" destId="{722D907C-360A-418A-9DD9-CB36747FC8B1}" srcOrd="5" destOrd="0" presId="urn:microsoft.com/office/officeart/2018/2/layout/IconVerticalSolidList"/>
    <dgm:cxn modelId="{02EF2D59-6C80-4916-A1CB-21249DCED345}" type="presParOf" srcId="{4508FBA3-3E1B-4835-B15E-A813404EDCCE}" destId="{1D8F11FD-CC94-4ABB-A742-299B500FC976}" srcOrd="6" destOrd="0" presId="urn:microsoft.com/office/officeart/2018/2/layout/IconVerticalSolidList"/>
    <dgm:cxn modelId="{DA5E7BFB-0A25-4FEA-B1E4-27A96578D9D6}" type="presParOf" srcId="{1D8F11FD-CC94-4ABB-A742-299B500FC976}" destId="{47810AC7-8608-4007-B424-A08FD87CAB8B}" srcOrd="0" destOrd="0" presId="urn:microsoft.com/office/officeart/2018/2/layout/IconVerticalSolidList"/>
    <dgm:cxn modelId="{87C05841-BA87-430A-8794-7EF1BBC74B95}" type="presParOf" srcId="{1D8F11FD-CC94-4ABB-A742-299B500FC976}" destId="{C132D6F0-BBE3-4171-BC6E-2D843ECBB352}" srcOrd="1" destOrd="0" presId="urn:microsoft.com/office/officeart/2018/2/layout/IconVerticalSolidList"/>
    <dgm:cxn modelId="{6AB50B74-2280-4B16-BFE0-1EAA30FD4E03}" type="presParOf" srcId="{1D8F11FD-CC94-4ABB-A742-299B500FC976}" destId="{2E4F0609-E900-4779-8911-E625635E186D}" srcOrd="2" destOrd="0" presId="urn:microsoft.com/office/officeart/2018/2/layout/IconVerticalSolidList"/>
    <dgm:cxn modelId="{AF037D61-5DDF-455E-96D8-FC95AD90F5E2}" type="presParOf" srcId="{1D8F11FD-CC94-4ABB-A742-299B500FC976}" destId="{EB579721-C5DD-4022-8291-BE70155F8C7B}" srcOrd="3" destOrd="0" presId="urn:microsoft.com/office/officeart/2018/2/layout/IconVerticalSolidList"/>
    <dgm:cxn modelId="{75C72308-B98E-4DF1-8C23-CE8B07ACD62C}" type="presParOf" srcId="{4508FBA3-3E1B-4835-B15E-A813404EDCCE}" destId="{C446B9D0-392B-495C-83D9-76342904FFC8}" srcOrd="7" destOrd="0" presId="urn:microsoft.com/office/officeart/2018/2/layout/IconVerticalSolidList"/>
    <dgm:cxn modelId="{2B1DE76D-0EFC-4D28-A090-F6FBB371469B}" type="presParOf" srcId="{4508FBA3-3E1B-4835-B15E-A813404EDCCE}" destId="{EB5BB896-C130-4761-83DA-C5663D6B0800}" srcOrd="8" destOrd="0" presId="urn:microsoft.com/office/officeart/2018/2/layout/IconVerticalSolidList"/>
    <dgm:cxn modelId="{39910053-531E-4E8E-BB37-8DB37124A31A}" type="presParOf" srcId="{EB5BB896-C130-4761-83DA-C5663D6B0800}" destId="{AD2948AF-6A0A-4264-ADAD-AF5D3F425E74}" srcOrd="0" destOrd="0" presId="urn:microsoft.com/office/officeart/2018/2/layout/IconVerticalSolidList"/>
    <dgm:cxn modelId="{52414383-3298-4DA7-B90F-02B5D4182C1D}" type="presParOf" srcId="{EB5BB896-C130-4761-83DA-C5663D6B0800}" destId="{596AFEFE-7D08-4169-9F39-E8845D18D189}" srcOrd="1" destOrd="0" presId="urn:microsoft.com/office/officeart/2018/2/layout/IconVerticalSolidList"/>
    <dgm:cxn modelId="{064548E9-0B70-4C36-8A36-0DF9D6999BF8}" type="presParOf" srcId="{EB5BB896-C130-4761-83DA-C5663D6B0800}" destId="{85897F55-12FD-422B-8007-2B2763B8C344}" srcOrd="2" destOrd="0" presId="urn:microsoft.com/office/officeart/2018/2/layout/IconVerticalSolidList"/>
    <dgm:cxn modelId="{F564798F-6343-4A24-9758-2E7EF5531ECF}" type="presParOf" srcId="{EB5BB896-C130-4761-83DA-C5663D6B0800}" destId="{8D539538-2BF6-463D-BE56-B33E9099DD3D}" srcOrd="3" destOrd="0" presId="urn:microsoft.com/office/officeart/2018/2/layout/IconVerticalSolidList"/>
    <dgm:cxn modelId="{1E8C9C93-40C3-46DC-8E00-252E7429873A}" type="presParOf" srcId="{4508FBA3-3E1B-4835-B15E-A813404EDCCE}" destId="{13158DB9-1C04-4AB6-9E09-6EFB4349B7F5}" srcOrd="9" destOrd="0" presId="urn:microsoft.com/office/officeart/2018/2/layout/IconVerticalSolidList"/>
    <dgm:cxn modelId="{72194EF5-FBA8-4922-9932-A308685EAE3B}" type="presParOf" srcId="{4508FBA3-3E1B-4835-B15E-A813404EDCCE}" destId="{7307744B-B85C-4022-9F31-3A243AE859BB}" srcOrd="10" destOrd="0" presId="urn:microsoft.com/office/officeart/2018/2/layout/IconVerticalSolidList"/>
    <dgm:cxn modelId="{430D6FC9-DA9C-443C-A808-C28D1D95753C}" type="presParOf" srcId="{7307744B-B85C-4022-9F31-3A243AE859BB}" destId="{D1AB2F51-B2F7-483A-A192-8F102033A4BA}" srcOrd="0" destOrd="0" presId="urn:microsoft.com/office/officeart/2018/2/layout/IconVerticalSolidList"/>
    <dgm:cxn modelId="{66A87CBF-065F-4896-B781-017912250900}" type="presParOf" srcId="{7307744B-B85C-4022-9F31-3A243AE859BB}" destId="{95DFC049-E6D1-49F5-B8C0-85ADDCAE282D}" srcOrd="1" destOrd="0" presId="urn:microsoft.com/office/officeart/2018/2/layout/IconVerticalSolidList"/>
    <dgm:cxn modelId="{EB9FE31A-ED4A-4E95-B6EF-85912EE0DB77}" type="presParOf" srcId="{7307744B-B85C-4022-9F31-3A243AE859BB}" destId="{4A4D3D43-5D51-494D-B225-81421472C1DB}" srcOrd="2" destOrd="0" presId="urn:microsoft.com/office/officeart/2018/2/layout/IconVerticalSolidList"/>
    <dgm:cxn modelId="{79546B83-9FE1-40F4-9099-6438DAE47C90}" type="presParOf" srcId="{7307744B-B85C-4022-9F31-3A243AE859BB}" destId="{D75C8576-5EFE-4C3F-8055-C2CFAE2C3A1A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B88987-16B3-4881-B866-DAB109EE0183}" type="doc">
      <dgm:prSet loTypeId="urn:microsoft.com/office/officeart/2005/8/layout/radial3" loCatId="relationship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67EBD6C9-A810-4D5D-992E-CD15D69C4F4E}">
      <dgm:prSet phldrT="[Text]" custT="1"/>
      <dgm:spPr>
        <a:solidFill>
          <a:srgbClr val="001E40"/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latin typeface="Futura Std Medium"/>
            </a:rPr>
            <a:t>EMPLOYEE RESOURCE GROUPS</a:t>
          </a:r>
        </a:p>
      </dgm:t>
    </dgm:pt>
    <dgm:pt modelId="{98CEA4D3-848C-4793-9C8B-3DED80F8D359}" type="parTrans" cxnId="{14603C14-FDE9-494B-9F71-0A724008336C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32415B54-9D86-426D-9002-E56668FE2D8E}" type="sibTrans" cxnId="{14603C14-FDE9-494B-9F71-0A724008336C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BDA71DA7-BFB1-45D4-A3F6-47EAC04ACAFC}">
      <dgm:prSet phldrT="[Text]" custT="1"/>
      <dgm:spPr>
        <a:solidFill>
          <a:srgbClr val="EFC736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Staff </a:t>
          </a:r>
        </a:p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Assembly</a:t>
          </a:r>
        </a:p>
      </dgm:t>
    </dgm:pt>
    <dgm:pt modelId="{A7454D88-E282-4F82-8544-EA07AC9B93A4}" type="parTrans" cxnId="{54E65F9F-B86D-47D1-8A8A-A5E45C6BAE65}">
      <dgm:prSet custT="1"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3D140C41-084F-46A4-8B29-331B058F11D0}" type="sibTrans" cxnId="{54E65F9F-B86D-47D1-8A8A-A5E45C6BAE65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AC0B42E4-BADC-4D25-8481-572F7E803105}">
      <dgm:prSet phldrT="[Text]" custT="1"/>
      <dgm:spPr>
        <a:solidFill>
          <a:srgbClr val="0070BD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 </a:t>
          </a:r>
          <a:r>
            <a:rPr lang="en-US" sz="800" b="1" dirty="0">
              <a:solidFill>
                <a:schemeClr val="bg1"/>
              </a:solidFill>
              <a:latin typeface="Futura Std Medium"/>
            </a:rPr>
            <a:t>Chancellor’s Committee on Lesbian, Gay, Bisexual, Transgender, Queer, Intersex, and Asexual Issues</a:t>
          </a:r>
        </a:p>
      </dgm:t>
    </dgm:pt>
    <dgm:pt modelId="{DE299F2C-2D87-4981-B57D-4355C37ACE9A}" type="parTrans" cxnId="{403A58A9-56DF-4792-A195-A358A241A4FD}">
      <dgm:prSet custT="1"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2490CCAE-6C9F-4360-ACD5-D0F9384BDF8C}" type="sibTrans" cxnId="{403A58A9-56DF-4792-A195-A358A241A4FD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30F755FD-C84A-429E-9F5E-0FD918627ED7}">
      <dgm:prSet phldrT="[Text]" custT="1"/>
      <dgm:spPr>
        <a:solidFill>
          <a:srgbClr val="EFC736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Latinx Staff  &amp; Faculty Association</a:t>
          </a:r>
        </a:p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(LSFA)</a:t>
          </a:r>
        </a:p>
      </dgm:t>
    </dgm:pt>
    <dgm:pt modelId="{45684E2A-5643-496C-B90A-0BFC84A5411F}" type="parTrans" cxnId="{88264544-4434-452D-9098-CAF87DA6DC86}">
      <dgm:prSet custT="1"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80B1B0A8-254C-4EE7-95EC-D948FF63762A}" type="sibTrans" cxnId="{88264544-4434-452D-9098-CAF87DA6DC86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D6724970-BA0D-4DD4-BD38-CB89E4242AAB}">
      <dgm:prSet phldrT="[Text]" custT="1"/>
      <dgm:spPr>
        <a:solidFill>
          <a:srgbClr val="2A99E9"/>
        </a:solidFill>
      </dgm:spPr>
      <dgm:t>
        <a:bodyPr/>
        <a:lstStyle/>
        <a:p>
          <a:r>
            <a:rPr lang="en-US" sz="1000" b="1">
              <a:solidFill>
                <a:schemeClr val="bg1"/>
              </a:solidFill>
              <a:latin typeface="Futura Std Medium"/>
            </a:rPr>
            <a:t>Asian Pacific American Systemwide Alliance </a:t>
          </a:r>
        </a:p>
        <a:p>
          <a:r>
            <a:rPr lang="en-US" sz="1000" b="1">
              <a:solidFill>
                <a:schemeClr val="bg1"/>
              </a:solidFill>
              <a:latin typeface="Futura Std Medium"/>
            </a:rPr>
            <a:t>(APASA)</a:t>
          </a:r>
          <a:endParaRPr lang="en-US" sz="1000" b="1" dirty="0">
            <a:solidFill>
              <a:schemeClr val="bg1"/>
            </a:solidFill>
            <a:latin typeface="Futura Std Medium"/>
          </a:endParaRPr>
        </a:p>
      </dgm:t>
    </dgm:pt>
    <dgm:pt modelId="{90AFA325-5012-40BC-96F0-DF7156AB0C0E}" type="parTrans" cxnId="{D8DFDC91-0220-4483-953E-0B822EBC957F}">
      <dgm:prSet custT="1"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DDF4AA9A-679A-441F-B050-583823E75842}" type="sibTrans" cxnId="{D8DFDC91-0220-4483-953E-0B822EBC957F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79EE6E5B-A7D9-40AE-B4FF-19673961B35D}">
      <dgm:prSet phldrT="[Text]" custT="1"/>
      <dgm:spPr>
        <a:solidFill>
          <a:srgbClr val="3699B3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African American Faculty &amp; Staff Association</a:t>
          </a:r>
        </a:p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(AAFSA )</a:t>
          </a:r>
        </a:p>
      </dgm:t>
    </dgm:pt>
    <dgm:pt modelId="{EAF06CA6-164A-4EC7-9051-86A0D252FA2B}" type="parTrans" cxnId="{B2F44895-B06D-40C1-901C-4F3EFD71892B}">
      <dgm:prSet custT="1"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632E4E03-AEEA-4891-AEA2-0875D57DA7F3}" type="sibTrans" cxnId="{B2F44895-B06D-40C1-901C-4F3EFD71892B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B87DC34F-22D9-418A-ADF1-104D60192988}">
      <dgm:prSet phldrT="[Text]" custT="1"/>
      <dgm:spPr>
        <a:solidFill>
          <a:srgbClr val="0070BB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DIVERSE</a:t>
          </a:r>
        </a:p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Abilities</a:t>
          </a:r>
        </a:p>
      </dgm:t>
    </dgm:pt>
    <dgm:pt modelId="{61A199EA-E1F6-4B69-B554-95D404F3C1D1}" type="parTrans" cxnId="{757FAC4F-A59B-496E-BDEF-E54D458E70E0}">
      <dgm:prSet custT="1"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680B3C83-3CCE-4681-8F08-7E35C7708BC7}" type="sibTrans" cxnId="{757FAC4F-A59B-496E-BDEF-E54D458E70E0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71E6D596-68FC-4997-896C-7903BDAF1E93}">
      <dgm:prSet phldrT="[Text]" custT="1"/>
      <dgm:spPr>
        <a:solidFill>
          <a:srgbClr val="2A99E9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Veteran Constituency Group</a:t>
          </a:r>
        </a:p>
      </dgm:t>
    </dgm:pt>
    <dgm:pt modelId="{B6F06600-CF21-4102-A7A1-5F93DAA6CC99}" type="parTrans" cxnId="{85200FA3-6474-4FC1-877A-BF0F6E18FBAD}">
      <dgm:prSet custT="1"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57DF6CD5-FD36-4583-A729-C8EE2461EB3A}" type="sibTrans" cxnId="{85200FA3-6474-4FC1-877A-BF0F6E18FBAD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17F4C08F-7F2C-4371-BD26-0F09C8CC2983}">
      <dgm:prSet phldrT="[Text]" custT="1"/>
      <dgm:spPr>
        <a:solidFill>
          <a:srgbClr val="24B7DD"/>
        </a:solidFill>
      </dgm:spPr>
      <dgm:t>
        <a:bodyPr/>
        <a:lstStyle/>
        <a:p>
          <a:r>
            <a:rPr lang="en-US" sz="900" b="1" dirty="0">
              <a:solidFill>
                <a:schemeClr val="bg1"/>
              </a:solidFill>
              <a:latin typeface="Futura Std Medium"/>
            </a:rPr>
            <a:t>Status of Women at Davis Administrative Advisory Committee </a:t>
          </a:r>
        </a:p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(SWADAAC)</a:t>
          </a:r>
        </a:p>
      </dgm:t>
    </dgm:pt>
    <dgm:pt modelId="{5990D998-DFB7-4834-9AD9-EAD2CF9E8362}" type="parTrans" cxnId="{9BBDAE89-3302-4D20-B793-2F7010071FE6}">
      <dgm:prSet custT="1"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0F3C3DE7-0030-4C04-8B8E-35B0F39BE2F4}" type="sibTrans" cxnId="{9BBDAE89-3302-4D20-B793-2F7010071FE6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430D0B67-CEF4-410F-98EB-720B7A621711}">
      <dgm:prSet phldrT="[Text]"/>
      <dgm:spPr/>
      <dgm:t>
        <a:bodyPr/>
        <a:lstStyle/>
        <a:p>
          <a:endParaRPr lang="en-US"/>
        </a:p>
      </dgm:t>
    </dgm:pt>
    <dgm:pt modelId="{423407B6-366C-4065-8E30-28E67213F9FB}" type="parTrans" cxnId="{AB8672F2-667E-45F5-9ECA-D86F32004D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E0A0C68-10EA-4B6F-8B6E-F6948F757592}" type="sibTrans" cxnId="{AB8672F2-667E-45F5-9ECA-D86F32004D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8005852-E74A-419A-9BC7-1B07964B68F5}">
      <dgm:prSet phldrT="[Text]" custT="1"/>
      <dgm:spPr>
        <a:solidFill>
          <a:srgbClr val="24B5DB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PRIDE – LGBTQ+ Employee Resource Group</a:t>
          </a:r>
        </a:p>
      </dgm:t>
    </dgm:pt>
    <dgm:pt modelId="{D2F28077-4B82-4BF8-9B00-9B25B81DE583}" type="parTrans" cxnId="{D6D32263-A80E-4209-A806-1BB9557949C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3D86BF4-1EE4-4E5B-8CFC-61E991682AB6}" type="sibTrans" cxnId="{D6D32263-A80E-4209-A806-1BB9557949C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DB86E11-8FE2-4574-AF4A-4296E7B9F5B8}">
      <dgm:prSet phldrT="[Text]" custT="1"/>
      <dgm:spPr>
        <a:solidFill>
          <a:srgbClr val="24B7DD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Native American Faculty and Staff Association (NAFSA)</a:t>
          </a:r>
        </a:p>
      </dgm:t>
    </dgm:pt>
    <dgm:pt modelId="{F2BB288D-1417-41C8-A8AC-09A64C23AFD6}" type="parTrans" cxnId="{9D2A0E4B-9E03-43C4-B2D6-7B1B7304FEB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BB292C0-A231-4557-AD8C-120F16ACD39F}" type="sibTrans" cxnId="{9D2A0E4B-9E03-43C4-B2D6-7B1B7304FEB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ED8A361-4996-4B96-AEE1-1B9E180103CB}">
      <dgm:prSet phldrT="[Text]" custT="1"/>
      <dgm:spPr>
        <a:solidFill>
          <a:srgbClr val="EFC736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Disabilities Issues Administrative Advisory Committee (DIACC)</a:t>
          </a:r>
        </a:p>
      </dgm:t>
    </dgm:pt>
    <dgm:pt modelId="{583C20C7-FDED-4D38-80FF-6F3AB9BA5C84}" type="parTrans" cxnId="{E3DAA1DF-C762-4146-B039-034D7DFB730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31E9652-5E2A-428F-B816-2DB7D2A48F38}" type="sibTrans" cxnId="{E3DAA1DF-C762-4146-B039-034D7DFB730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19CD244-A30B-49E7-8455-86CCD7566937}">
      <dgm:prSet phldrT="[Text]" custT="1"/>
      <dgm:spPr>
        <a:solidFill>
          <a:srgbClr val="3699B3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Veteran Employee Association</a:t>
          </a:r>
        </a:p>
      </dgm:t>
    </dgm:pt>
    <dgm:pt modelId="{9D70A93D-C3C2-48C7-9BA1-394938775B8A}" type="parTrans" cxnId="{E5FD6E70-CEE9-434D-B69E-BE5EF634ED09}">
      <dgm:prSet/>
      <dgm:spPr/>
      <dgm:t>
        <a:bodyPr/>
        <a:lstStyle/>
        <a:p>
          <a:endParaRPr lang="en-US"/>
        </a:p>
      </dgm:t>
    </dgm:pt>
    <dgm:pt modelId="{D6424A86-476E-4D1C-A2E2-BC0CFD2C7CC0}" type="sibTrans" cxnId="{E5FD6E70-CEE9-434D-B69E-BE5EF634ED09}">
      <dgm:prSet/>
      <dgm:spPr/>
      <dgm:t>
        <a:bodyPr/>
        <a:lstStyle/>
        <a:p>
          <a:endParaRPr lang="en-US"/>
        </a:p>
      </dgm:t>
    </dgm:pt>
    <dgm:pt modelId="{BA70AF17-F32E-4324-A7DD-A4B29DB8401F}">
      <dgm:prSet phldrT="[Text]" custT="1"/>
      <dgm:spPr>
        <a:solidFill>
          <a:srgbClr val="3697B1"/>
        </a:solidFill>
      </dgm:spPr>
      <dgm:t>
        <a:bodyPr/>
        <a:lstStyle/>
        <a:p>
          <a:r>
            <a:rPr lang="en-US" sz="1000" b="1" dirty="0">
              <a:solidFill>
                <a:schemeClr val="bg1"/>
              </a:solidFill>
              <a:latin typeface="Futura Std Medium"/>
            </a:rPr>
            <a:t>Administrative Management Group (ADMAN)</a:t>
          </a:r>
        </a:p>
      </dgm:t>
    </dgm:pt>
    <dgm:pt modelId="{FCF02AFF-40FD-4927-9D88-9243E03DA9E7}" type="parTrans" cxnId="{F52FE37A-9C0E-453E-A693-E32D99594DFF}">
      <dgm:prSet/>
      <dgm:spPr/>
      <dgm:t>
        <a:bodyPr/>
        <a:lstStyle/>
        <a:p>
          <a:endParaRPr lang="en-US"/>
        </a:p>
      </dgm:t>
    </dgm:pt>
    <dgm:pt modelId="{87107B41-BC47-4F0E-B2C8-B213875AC943}" type="sibTrans" cxnId="{F52FE37A-9C0E-453E-A693-E32D99594DFF}">
      <dgm:prSet/>
      <dgm:spPr/>
      <dgm:t>
        <a:bodyPr/>
        <a:lstStyle/>
        <a:p>
          <a:endParaRPr lang="en-US"/>
        </a:p>
      </dgm:t>
    </dgm:pt>
    <dgm:pt modelId="{61AC1AF1-1368-4EDB-8870-3F1922CB3939}" type="pres">
      <dgm:prSet presAssocID="{1FB88987-16B3-4881-B866-DAB109EE0183}" presName="composite" presStyleCnt="0">
        <dgm:presLayoutVars>
          <dgm:chMax val="1"/>
          <dgm:dir/>
          <dgm:resizeHandles val="exact"/>
        </dgm:presLayoutVars>
      </dgm:prSet>
      <dgm:spPr/>
    </dgm:pt>
    <dgm:pt modelId="{5ED619F2-0082-45B5-8F35-C21F570A28F7}" type="pres">
      <dgm:prSet presAssocID="{1FB88987-16B3-4881-B866-DAB109EE0183}" presName="radial" presStyleCnt="0">
        <dgm:presLayoutVars>
          <dgm:animLvl val="ctr"/>
        </dgm:presLayoutVars>
      </dgm:prSet>
      <dgm:spPr/>
    </dgm:pt>
    <dgm:pt modelId="{89FA7ED2-B78F-4DE8-B647-4F56FEA1437D}" type="pres">
      <dgm:prSet presAssocID="{67EBD6C9-A810-4D5D-992E-CD15D69C4F4E}" presName="centerShape" presStyleLbl="vennNode1" presStyleIdx="0" presStyleCnt="14" custScaleX="92507" custScaleY="90507"/>
      <dgm:spPr/>
    </dgm:pt>
    <dgm:pt modelId="{15D2E33E-0491-47F3-9090-414F19B75443}" type="pres">
      <dgm:prSet presAssocID="{BDA71DA7-BFB1-45D4-A3F6-47EAC04ACAFC}" presName="node" presStyleLbl="vennNode1" presStyleIdx="1" presStyleCnt="14">
        <dgm:presLayoutVars>
          <dgm:bulletEnabled val="1"/>
        </dgm:presLayoutVars>
      </dgm:prSet>
      <dgm:spPr/>
    </dgm:pt>
    <dgm:pt modelId="{81B15168-EE29-4FA0-96CF-E052EAD49606}" type="pres">
      <dgm:prSet presAssocID="{BA70AF17-F32E-4324-A7DD-A4B29DB8401F}" presName="node" presStyleLbl="vennNode1" presStyleIdx="2" presStyleCnt="14">
        <dgm:presLayoutVars>
          <dgm:bulletEnabled val="1"/>
        </dgm:presLayoutVars>
      </dgm:prSet>
      <dgm:spPr/>
    </dgm:pt>
    <dgm:pt modelId="{64BB7E9E-1642-4EB9-BE97-5C2914ECB65A}" type="pres">
      <dgm:prSet presAssocID="{A8005852-E74A-419A-9BC7-1B07964B68F5}" presName="node" presStyleLbl="vennNode1" presStyleIdx="3" presStyleCnt="14">
        <dgm:presLayoutVars>
          <dgm:bulletEnabled val="1"/>
        </dgm:presLayoutVars>
      </dgm:prSet>
      <dgm:spPr/>
    </dgm:pt>
    <dgm:pt modelId="{A97D1022-8956-4AB8-A9C3-319BA1AE7B52}" type="pres">
      <dgm:prSet presAssocID="{AC0B42E4-BADC-4D25-8481-572F7E803105}" presName="node" presStyleLbl="vennNode1" presStyleIdx="4" presStyleCnt="14">
        <dgm:presLayoutVars>
          <dgm:bulletEnabled val="1"/>
        </dgm:presLayoutVars>
      </dgm:prSet>
      <dgm:spPr/>
    </dgm:pt>
    <dgm:pt modelId="{DC701C37-DDF6-44CD-8120-FCB4562C23FC}" type="pres">
      <dgm:prSet presAssocID="{30F755FD-C84A-429E-9F5E-0FD918627ED7}" presName="node" presStyleLbl="vennNode1" presStyleIdx="5" presStyleCnt="14">
        <dgm:presLayoutVars>
          <dgm:bulletEnabled val="1"/>
        </dgm:presLayoutVars>
      </dgm:prSet>
      <dgm:spPr/>
    </dgm:pt>
    <dgm:pt modelId="{A2ED3B65-7991-4D1F-A17A-D816D04BC1E4}" type="pres">
      <dgm:prSet presAssocID="{D6724970-BA0D-4DD4-BD38-CB89E4242AAB}" presName="node" presStyleLbl="vennNode1" presStyleIdx="6" presStyleCnt="14">
        <dgm:presLayoutVars>
          <dgm:bulletEnabled val="1"/>
        </dgm:presLayoutVars>
      </dgm:prSet>
      <dgm:spPr/>
    </dgm:pt>
    <dgm:pt modelId="{2217810C-D293-444B-96B3-84DF22056AF2}" type="pres">
      <dgm:prSet presAssocID="{79EE6E5B-A7D9-40AE-B4FF-19673961B35D}" presName="node" presStyleLbl="vennNode1" presStyleIdx="7" presStyleCnt="14">
        <dgm:presLayoutVars>
          <dgm:bulletEnabled val="1"/>
        </dgm:presLayoutVars>
      </dgm:prSet>
      <dgm:spPr/>
    </dgm:pt>
    <dgm:pt modelId="{2993D1F1-56FA-43CE-8141-AA83F4C03690}" type="pres">
      <dgm:prSet presAssocID="{0DB86E11-8FE2-4574-AF4A-4296E7B9F5B8}" presName="node" presStyleLbl="vennNode1" presStyleIdx="8" presStyleCnt="14">
        <dgm:presLayoutVars>
          <dgm:bulletEnabled val="1"/>
        </dgm:presLayoutVars>
      </dgm:prSet>
      <dgm:spPr/>
    </dgm:pt>
    <dgm:pt modelId="{25BD88B5-E65C-41CB-AB20-BB9379512B9C}" type="pres">
      <dgm:prSet presAssocID="{B87DC34F-22D9-418A-ADF1-104D60192988}" presName="node" presStyleLbl="vennNode1" presStyleIdx="9" presStyleCnt="14">
        <dgm:presLayoutVars>
          <dgm:bulletEnabled val="1"/>
        </dgm:presLayoutVars>
      </dgm:prSet>
      <dgm:spPr/>
    </dgm:pt>
    <dgm:pt modelId="{95B0D3F4-7803-444D-987C-E15A9871F106}" type="pres">
      <dgm:prSet presAssocID="{BED8A361-4996-4B96-AEE1-1B9E180103CB}" presName="node" presStyleLbl="vennNode1" presStyleIdx="10" presStyleCnt="14">
        <dgm:presLayoutVars>
          <dgm:bulletEnabled val="1"/>
        </dgm:presLayoutVars>
      </dgm:prSet>
      <dgm:spPr/>
    </dgm:pt>
    <dgm:pt modelId="{1324F975-6E81-4F7F-9AD5-FBC5D088485D}" type="pres">
      <dgm:prSet presAssocID="{71E6D596-68FC-4997-896C-7903BDAF1E93}" presName="node" presStyleLbl="vennNode1" presStyleIdx="11" presStyleCnt="14">
        <dgm:presLayoutVars>
          <dgm:bulletEnabled val="1"/>
        </dgm:presLayoutVars>
      </dgm:prSet>
      <dgm:spPr/>
    </dgm:pt>
    <dgm:pt modelId="{D9FF074F-3E84-4A3E-A0DF-67B941190D03}" type="pres">
      <dgm:prSet presAssocID="{419CD244-A30B-49E7-8455-86CCD7566937}" presName="node" presStyleLbl="vennNode1" presStyleIdx="12" presStyleCnt="14">
        <dgm:presLayoutVars>
          <dgm:bulletEnabled val="1"/>
        </dgm:presLayoutVars>
      </dgm:prSet>
      <dgm:spPr/>
    </dgm:pt>
    <dgm:pt modelId="{C4913AEF-AB4F-4265-867A-13A7A6D89FFC}" type="pres">
      <dgm:prSet presAssocID="{17F4C08F-7F2C-4371-BD26-0F09C8CC2983}" presName="node" presStyleLbl="vennNode1" presStyleIdx="13" presStyleCnt="14">
        <dgm:presLayoutVars>
          <dgm:bulletEnabled val="1"/>
        </dgm:presLayoutVars>
      </dgm:prSet>
      <dgm:spPr/>
    </dgm:pt>
  </dgm:ptLst>
  <dgm:cxnLst>
    <dgm:cxn modelId="{DE93E000-5CAB-424A-9FE8-530C256250FC}" type="presOf" srcId="{67EBD6C9-A810-4D5D-992E-CD15D69C4F4E}" destId="{89FA7ED2-B78F-4DE8-B647-4F56FEA1437D}" srcOrd="0" destOrd="0" presId="urn:microsoft.com/office/officeart/2005/8/layout/radial3"/>
    <dgm:cxn modelId="{0FCCF308-F16C-4E69-B19C-F5BD8675537A}" type="presOf" srcId="{71E6D596-68FC-4997-896C-7903BDAF1E93}" destId="{1324F975-6E81-4F7F-9AD5-FBC5D088485D}" srcOrd="0" destOrd="0" presId="urn:microsoft.com/office/officeart/2005/8/layout/radial3"/>
    <dgm:cxn modelId="{14603C14-FDE9-494B-9F71-0A724008336C}" srcId="{1FB88987-16B3-4881-B866-DAB109EE0183}" destId="{67EBD6C9-A810-4D5D-992E-CD15D69C4F4E}" srcOrd="0" destOrd="0" parTransId="{98CEA4D3-848C-4793-9C8B-3DED80F8D359}" sibTransId="{32415B54-9D86-426D-9002-E56668FE2D8E}"/>
    <dgm:cxn modelId="{E7E16714-2D04-4969-984C-C6A558304125}" type="presOf" srcId="{B87DC34F-22D9-418A-ADF1-104D60192988}" destId="{25BD88B5-E65C-41CB-AB20-BB9379512B9C}" srcOrd="0" destOrd="0" presId="urn:microsoft.com/office/officeart/2005/8/layout/radial3"/>
    <dgm:cxn modelId="{D718C523-D619-4DED-9D66-EBA99F8A648B}" type="presOf" srcId="{0DB86E11-8FE2-4574-AF4A-4296E7B9F5B8}" destId="{2993D1F1-56FA-43CE-8141-AA83F4C03690}" srcOrd="0" destOrd="0" presId="urn:microsoft.com/office/officeart/2005/8/layout/radial3"/>
    <dgm:cxn modelId="{C8C3312A-15C0-42FD-984B-9E0AFF5CCD3B}" type="presOf" srcId="{17F4C08F-7F2C-4371-BD26-0F09C8CC2983}" destId="{C4913AEF-AB4F-4265-867A-13A7A6D89FFC}" srcOrd="0" destOrd="0" presId="urn:microsoft.com/office/officeart/2005/8/layout/radial3"/>
    <dgm:cxn modelId="{29068D38-98C9-4DB0-89CB-0259301A618B}" type="presOf" srcId="{D6724970-BA0D-4DD4-BD38-CB89E4242AAB}" destId="{A2ED3B65-7991-4D1F-A17A-D816D04BC1E4}" srcOrd="0" destOrd="0" presId="urn:microsoft.com/office/officeart/2005/8/layout/radial3"/>
    <dgm:cxn modelId="{D6D32263-A80E-4209-A806-1BB9557949CB}" srcId="{67EBD6C9-A810-4D5D-992E-CD15D69C4F4E}" destId="{A8005852-E74A-419A-9BC7-1B07964B68F5}" srcOrd="2" destOrd="0" parTransId="{D2F28077-4B82-4BF8-9B00-9B25B81DE583}" sibTransId="{03D86BF4-1EE4-4E5B-8CFC-61E991682AB6}"/>
    <dgm:cxn modelId="{88264544-4434-452D-9098-CAF87DA6DC86}" srcId="{67EBD6C9-A810-4D5D-992E-CD15D69C4F4E}" destId="{30F755FD-C84A-429E-9F5E-0FD918627ED7}" srcOrd="4" destOrd="0" parTransId="{45684E2A-5643-496C-B90A-0BFC84A5411F}" sibTransId="{80B1B0A8-254C-4EE7-95EC-D948FF63762A}"/>
    <dgm:cxn modelId="{2CE56B4A-EB88-4415-8B6B-86C787528C29}" type="presOf" srcId="{79EE6E5B-A7D9-40AE-B4FF-19673961B35D}" destId="{2217810C-D293-444B-96B3-84DF22056AF2}" srcOrd="0" destOrd="0" presId="urn:microsoft.com/office/officeart/2005/8/layout/radial3"/>
    <dgm:cxn modelId="{9D2A0E4B-9E03-43C4-B2D6-7B1B7304FEB8}" srcId="{67EBD6C9-A810-4D5D-992E-CD15D69C4F4E}" destId="{0DB86E11-8FE2-4574-AF4A-4296E7B9F5B8}" srcOrd="7" destOrd="0" parTransId="{F2BB288D-1417-41C8-A8AC-09A64C23AFD6}" sibTransId="{7BB292C0-A231-4557-AD8C-120F16ACD39F}"/>
    <dgm:cxn modelId="{BAEEDC4C-1037-40BB-B79F-F0D5035E4A63}" type="presOf" srcId="{A8005852-E74A-419A-9BC7-1B07964B68F5}" destId="{64BB7E9E-1642-4EB9-BE97-5C2914ECB65A}" srcOrd="0" destOrd="0" presId="urn:microsoft.com/office/officeart/2005/8/layout/radial3"/>
    <dgm:cxn modelId="{FDE3876D-5493-46F8-A88F-E789865225BB}" type="presOf" srcId="{419CD244-A30B-49E7-8455-86CCD7566937}" destId="{D9FF074F-3E84-4A3E-A0DF-67B941190D03}" srcOrd="0" destOrd="0" presId="urn:microsoft.com/office/officeart/2005/8/layout/radial3"/>
    <dgm:cxn modelId="{757FAC4F-A59B-496E-BDEF-E54D458E70E0}" srcId="{67EBD6C9-A810-4D5D-992E-CD15D69C4F4E}" destId="{B87DC34F-22D9-418A-ADF1-104D60192988}" srcOrd="8" destOrd="0" parTransId="{61A199EA-E1F6-4B69-B554-95D404F3C1D1}" sibTransId="{680B3C83-3CCE-4681-8F08-7E35C7708BC7}"/>
    <dgm:cxn modelId="{E5FD6E70-CEE9-434D-B69E-BE5EF634ED09}" srcId="{67EBD6C9-A810-4D5D-992E-CD15D69C4F4E}" destId="{419CD244-A30B-49E7-8455-86CCD7566937}" srcOrd="11" destOrd="0" parTransId="{9D70A93D-C3C2-48C7-9BA1-394938775B8A}" sibTransId="{D6424A86-476E-4D1C-A2E2-BC0CFD2C7CC0}"/>
    <dgm:cxn modelId="{522BC178-75F7-4563-9DCE-D2019A6E3B8C}" type="presOf" srcId="{BDA71DA7-BFB1-45D4-A3F6-47EAC04ACAFC}" destId="{15D2E33E-0491-47F3-9090-414F19B75443}" srcOrd="0" destOrd="0" presId="urn:microsoft.com/office/officeart/2005/8/layout/radial3"/>
    <dgm:cxn modelId="{F52FE37A-9C0E-453E-A693-E32D99594DFF}" srcId="{67EBD6C9-A810-4D5D-992E-CD15D69C4F4E}" destId="{BA70AF17-F32E-4324-A7DD-A4B29DB8401F}" srcOrd="1" destOrd="0" parTransId="{FCF02AFF-40FD-4927-9D88-9243E03DA9E7}" sibTransId="{87107B41-BC47-4F0E-B2C8-B213875AC943}"/>
    <dgm:cxn modelId="{3E45EF7F-5C7A-431B-A054-72C36E6862E8}" type="presOf" srcId="{BA70AF17-F32E-4324-A7DD-A4B29DB8401F}" destId="{81B15168-EE29-4FA0-96CF-E052EAD49606}" srcOrd="0" destOrd="0" presId="urn:microsoft.com/office/officeart/2005/8/layout/radial3"/>
    <dgm:cxn modelId="{9BBDAE89-3302-4D20-B793-2F7010071FE6}" srcId="{67EBD6C9-A810-4D5D-992E-CD15D69C4F4E}" destId="{17F4C08F-7F2C-4371-BD26-0F09C8CC2983}" srcOrd="12" destOrd="0" parTransId="{5990D998-DFB7-4834-9AD9-EAD2CF9E8362}" sibTransId="{0F3C3DE7-0030-4C04-8B8E-35B0F39BE2F4}"/>
    <dgm:cxn modelId="{D8DFDC91-0220-4483-953E-0B822EBC957F}" srcId="{67EBD6C9-A810-4D5D-992E-CD15D69C4F4E}" destId="{D6724970-BA0D-4DD4-BD38-CB89E4242AAB}" srcOrd="5" destOrd="0" parTransId="{90AFA325-5012-40BC-96F0-DF7156AB0C0E}" sibTransId="{DDF4AA9A-679A-441F-B050-583823E75842}"/>
    <dgm:cxn modelId="{B2F44895-B06D-40C1-901C-4F3EFD71892B}" srcId="{67EBD6C9-A810-4D5D-992E-CD15D69C4F4E}" destId="{79EE6E5B-A7D9-40AE-B4FF-19673961B35D}" srcOrd="6" destOrd="0" parTransId="{EAF06CA6-164A-4EC7-9051-86A0D252FA2B}" sibTransId="{632E4E03-AEEA-4891-AEA2-0875D57DA7F3}"/>
    <dgm:cxn modelId="{54E65F9F-B86D-47D1-8A8A-A5E45C6BAE65}" srcId="{67EBD6C9-A810-4D5D-992E-CD15D69C4F4E}" destId="{BDA71DA7-BFB1-45D4-A3F6-47EAC04ACAFC}" srcOrd="0" destOrd="0" parTransId="{A7454D88-E282-4F82-8544-EA07AC9B93A4}" sibTransId="{3D140C41-084F-46A4-8B29-331B058F11D0}"/>
    <dgm:cxn modelId="{85200FA3-6474-4FC1-877A-BF0F6E18FBAD}" srcId="{67EBD6C9-A810-4D5D-992E-CD15D69C4F4E}" destId="{71E6D596-68FC-4997-896C-7903BDAF1E93}" srcOrd="10" destOrd="0" parTransId="{B6F06600-CF21-4102-A7A1-5F93DAA6CC99}" sibTransId="{57DF6CD5-FD36-4583-A729-C8EE2461EB3A}"/>
    <dgm:cxn modelId="{403A58A9-56DF-4792-A195-A358A241A4FD}" srcId="{67EBD6C9-A810-4D5D-992E-CD15D69C4F4E}" destId="{AC0B42E4-BADC-4D25-8481-572F7E803105}" srcOrd="3" destOrd="0" parTransId="{DE299F2C-2D87-4981-B57D-4355C37ACE9A}" sibTransId="{2490CCAE-6C9F-4360-ACD5-D0F9384BDF8C}"/>
    <dgm:cxn modelId="{CDCA82AF-1B47-4C3E-A696-CCA262EBB37B}" type="presOf" srcId="{30F755FD-C84A-429E-9F5E-0FD918627ED7}" destId="{DC701C37-DDF6-44CD-8120-FCB4562C23FC}" srcOrd="0" destOrd="0" presId="urn:microsoft.com/office/officeart/2005/8/layout/radial3"/>
    <dgm:cxn modelId="{2ECB1EB6-7400-4BEA-A75A-A7F11533A13F}" type="presOf" srcId="{BED8A361-4996-4B96-AEE1-1B9E180103CB}" destId="{95B0D3F4-7803-444D-987C-E15A9871F106}" srcOrd="0" destOrd="0" presId="urn:microsoft.com/office/officeart/2005/8/layout/radial3"/>
    <dgm:cxn modelId="{A55EBDBC-0FA8-400A-B97A-ADB0A6D4FF50}" type="presOf" srcId="{1FB88987-16B3-4881-B866-DAB109EE0183}" destId="{61AC1AF1-1368-4EDB-8870-3F1922CB3939}" srcOrd="0" destOrd="0" presId="urn:microsoft.com/office/officeart/2005/8/layout/radial3"/>
    <dgm:cxn modelId="{176FA6C5-28E2-40D5-A20B-5D0B3A14CEB7}" type="presOf" srcId="{AC0B42E4-BADC-4D25-8481-572F7E803105}" destId="{A97D1022-8956-4AB8-A9C3-319BA1AE7B52}" srcOrd="0" destOrd="0" presId="urn:microsoft.com/office/officeart/2005/8/layout/radial3"/>
    <dgm:cxn modelId="{E3DAA1DF-C762-4146-B039-034D7DFB7300}" srcId="{67EBD6C9-A810-4D5D-992E-CD15D69C4F4E}" destId="{BED8A361-4996-4B96-AEE1-1B9E180103CB}" srcOrd="9" destOrd="0" parTransId="{583C20C7-FDED-4D38-80FF-6F3AB9BA5C84}" sibTransId="{C31E9652-5E2A-428F-B816-2DB7D2A48F38}"/>
    <dgm:cxn modelId="{AB8672F2-667E-45F5-9ECA-D86F32004D48}" srcId="{1FB88987-16B3-4881-B866-DAB109EE0183}" destId="{430D0B67-CEF4-410F-98EB-720B7A621711}" srcOrd="1" destOrd="0" parTransId="{423407B6-366C-4065-8E30-28E67213F9FB}" sibTransId="{0E0A0C68-10EA-4B6F-8B6E-F6948F757592}"/>
    <dgm:cxn modelId="{87568E7F-4CF2-4E3B-BD70-B6AF1D65BD48}" type="presParOf" srcId="{61AC1AF1-1368-4EDB-8870-3F1922CB3939}" destId="{5ED619F2-0082-45B5-8F35-C21F570A28F7}" srcOrd="0" destOrd="0" presId="urn:microsoft.com/office/officeart/2005/8/layout/radial3"/>
    <dgm:cxn modelId="{2AC398BE-2A8C-4BDF-BA43-E70FD9F3E835}" type="presParOf" srcId="{5ED619F2-0082-45B5-8F35-C21F570A28F7}" destId="{89FA7ED2-B78F-4DE8-B647-4F56FEA1437D}" srcOrd="0" destOrd="0" presId="urn:microsoft.com/office/officeart/2005/8/layout/radial3"/>
    <dgm:cxn modelId="{6D75E9F8-8D69-4723-A0ED-1103EA9F2448}" type="presParOf" srcId="{5ED619F2-0082-45B5-8F35-C21F570A28F7}" destId="{15D2E33E-0491-47F3-9090-414F19B75443}" srcOrd="1" destOrd="0" presId="urn:microsoft.com/office/officeart/2005/8/layout/radial3"/>
    <dgm:cxn modelId="{1F3BD2C1-44BA-4AF6-A357-FC518B95E85A}" type="presParOf" srcId="{5ED619F2-0082-45B5-8F35-C21F570A28F7}" destId="{81B15168-EE29-4FA0-96CF-E052EAD49606}" srcOrd="2" destOrd="0" presId="urn:microsoft.com/office/officeart/2005/8/layout/radial3"/>
    <dgm:cxn modelId="{1E830A77-5B02-438B-81CB-9D34D0DB5BA5}" type="presParOf" srcId="{5ED619F2-0082-45B5-8F35-C21F570A28F7}" destId="{64BB7E9E-1642-4EB9-BE97-5C2914ECB65A}" srcOrd="3" destOrd="0" presId="urn:microsoft.com/office/officeart/2005/8/layout/radial3"/>
    <dgm:cxn modelId="{A66D4C57-5AF3-4D66-9728-046D5EDC322B}" type="presParOf" srcId="{5ED619F2-0082-45B5-8F35-C21F570A28F7}" destId="{A97D1022-8956-4AB8-A9C3-319BA1AE7B52}" srcOrd="4" destOrd="0" presId="urn:microsoft.com/office/officeart/2005/8/layout/radial3"/>
    <dgm:cxn modelId="{EFBBF3C4-C17D-4AD3-A8B7-EB3A84A4104C}" type="presParOf" srcId="{5ED619F2-0082-45B5-8F35-C21F570A28F7}" destId="{DC701C37-DDF6-44CD-8120-FCB4562C23FC}" srcOrd="5" destOrd="0" presId="urn:microsoft.com/office/officeart/2005/8/layout/radial3"/>
    <dgm:cxn modelId="{5256D332-4AA0-45BE-9794-C57C1097095F}" type="presParOf" srcId="{5ED619F2-0082-45B5-8F35-C21F570A28F7}" destId="{A2ED3B65-7991-4D1F-A17A-D816D04BC1E4}" srcOrd="6" destOrd="0" presId="urn:microsoft.com/office/officeart/2005/8/layout/radial3"/>
    <dgm:cxn modelId="{C29D0561-E1EF-42BB-9464-62FC7569D977}" type="presParOf" srcId="{5ED619F2-0082-45B5-8F35-C21F570A28F7}" destId="{2217810C-D293-444B-96B3-84DF22056AF2}" srcOrd="7" destOrd="0" presId="urn:microsoft.com/office/officeart/2005/8/layout/radial3"/>
    <dgm:cxn modelId="{C67AEF1F-26D1-42A9-ACF7-A446227DD034}" type="presParOf" srcId="{5ED619F2-0082-45B5-8F35-C21F570A28F7}" destId="{2993D1F1-56FA-43CE-8141-AA83F4C03690}" srcOrd="8" destOrd="0" presId="urn:microsoft.com/office/officeart/2005/8/layout/radial3"/>
    <dgm:cxn modelId="{BD554BCD-399C-43C2-BCF0-371D92B8B0F4}" type="presParOf" srcId="{5ED619F2-0082-45B5-8F35-C21F570A28F7}" destId="{25BD88B5-E65C-41CB-AB20-BB9379512B9C}" srcOrd="9" destOrd="0" presId="urn:microsoft.com/office/officeart/2005/8/layout/radial3"/>
    <dgm:cxn modelId="{F08211BD-37F3-49AF-B372-F3FD5708AECC}" type="presParOf" srcId="{5ED619F2-0082-45B5-8F35-C21F570A28F7}" destId="{95B0D3F4-7803-444D-987C-E15A9871F106}" srcOrd="10" destOrd="0" presId="urn:microsoft.com/office/officeart/2005/8/layout/radial3"/>
    <dgm:cxn modelId="{4D9729A3-8583-4D25-9B40-0D4A2DE053CD}" type="presParOf" srcId="{5ED619F2-0082-45B5-8F35-C21F570A28F7}" destId="{1324F975-6E81-4F7F-9AD5-FBC5D088485D}" srcOrd="11" destOrd="0" presId="urn:microsoft.com/office/officeart/2005/8/layout/radial3"/>
    <dgm:cxn modelId="{A7ED2A7C-45E5-4DBC-9C5D-D12886A2B8B1}" type="presParOf" srcId="{5ED619F2-0082-45B5-8F35-C21F570A28F7}" destId="{D9FF074F-3E84-4A3E-A0DF-67B941190D03}" srcOrd="12" destOrd="0" presId="urn:microsoft.com/office/officeart/2005/8/layout/radial3"/>
    <dgm:cxn modelId="{AA16E469-707B-4B06-9E8F-EF30DBE76EA3}" type="presParOf" srcId="{5ED619F2-0082-45B5-8F35-C21F570A28F7}" destId="{C4913AEF-AB4F-4265-867A-13A7A6D89FFC}" srcOrd="1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EEF37-D69E-4FA4-8C2F-4996CEF588FB}">
      <dsp:nvSpPr>
        <dsp:cNvPr id="0" name=""/>
        <dsp:cNvSpPr/>
      </dsp:nvSpPr>
      <dsp:spPr>
        <a:xfrm>
          <a:off x="718006" y="1769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Analista</a:t>
          </a:r>
          <a:endParaRPr lang="en-US" sz="1600" kern="1200" dirty="0"/>
        </a:p>
      </dsp:txBody>
      <dsp:txXfrm>
        <a:off x="718006" y="1769"/>
        <a:ext cx="1436012" cy="861607"/>
      </dsp:txXfrm>
    </dsp:sp>
    <dsp:sp modelId="{825B5505-B0E6-416E-A84A-47AC274535D2}">
      <dsp:nvSpPr>
        <dsp:cNvPr id="0" name=""/>
        <dsp:cNvSpPr/>
      </dsp:nvSpPr>
      <dsp:spPr>
        <a:xfrm>
          <a:off x="2297620" y="1769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Cuidado</a:t>
          </a:r>
          <a:r>
            <a:rPr lang="en-US" sz="1600" kern="1200" dirty="0"/>
            <a:t> Animal</a:t>
          </a:r>
        </a:p>
      </dsp:txBody>
      <dsp:txXfrm>
        <a:off x="2297620" y="1769"/>
        <a:ext cx="1436012" cy="861607"/>
      </dsp:txXfrm>
    </dsp:sp>
    <dsp:sp modelId="{DCBCFFE4-8AF3-4313-8520-331112BBBC20}">
      <dsp:nvSpPr>
        <dsp:cNvPr id="0" name=""/>
        <dsp:cNvSpPr/>
      </dsp:nvSpPr>
      <dsp:spPr>
        <a:xfrm>
          <a:off x="3877233" y="1769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AdministrativoClerico</a:t>
          </a:r>
          <a:endParaRPr lang="en-US" sz="1600" kern="1200" dirty="0"/>
        </a:p>
      </dsp:txBody>
      <dsp:txXfrm>
        <a:off x="3877233" y="1769"/>
        <a:ext cx="1436012" cy="861607"/>
      </dsp:txXfrm>
    </dsp:sp>
    <dsp:sp modelId="{D1E45DCB-CC04-4C39-A400-C59D360F8D09}">
      <dsp:nvSpPr>
        <dsp:cNvPr id="0" name=""/>
        <dsp:cNvSpPr/>
      </dsp:nvSpPr>
      <dsp:spPr>
        <a:xfrm>
          <a:off x="5456847" y="1769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Servicios</a:t>
          </a:r>
          <a:r>
            <a:rPr lang="en-US" sz="1600" kern="1200" dirty="0"/>
            <a:t> de </a:t>
          </a:r>
          <a:r>
            <a:rPr lang="en-US" sz="1600" kern="1200" dirty="0" err="1"/>
            <a:t>Entrega</a:t>
          </a:r>
          <a:endParaRPr lang="en-US" sz="1600" kern="1200" dirty="0"/>
        </a:p>
      </dsp:txBody>
      <dsp:txXfrm>
        <a:off x="5456847" y="1769"/>
        <a:ext cx="1436012" cy="861607"/>
      </dsp:txXfrm>
    </dsp:sp>
    <dsp:sp modelId="{D1646B5D-6A4D-42C2-AAC6-1DCDADC9981F}">
      <dsp:nvSpPr>
        <dsp:cNvPr id="0" name=""/>
        <dsp:cNvSpPr/>
      </dsp:nvSpPr>
      <dsp:spPr>
        <a:xfrm>
          <a:off x="7036461" y="1769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Recaudacion</a:t>
          </a:r>
          <a:r>
            <a:rPr lang="en-US" sz="1600" kern="1200" dirty="0"/>
            <a:t> de </a:t>
          </a:r>
          <a:r>
            <a:rPr lang="en-US" sz="1600" kern="1200" dirty="0" err="1"/>
            <a:t>Fondos</a:t>
          </a:r>
          <a:r>
            <a:rPr lang="en-US" sz="1600" kern="1200" dirty="0"/>
            <a:t>/ </a:t>
          </a:r>
          <a:r>
            <a:rPr lang="en-US" sz="1600" kern="1200" dirty="0" err="1"/>
            <a:t>Desarrollo</a:t>
          </a:r>
          <a:endParaRPr lang="en-US" sz="1600" kern="1200" dirty="0"/>
        </a:p>
      </dsp:txBody>
      <dsp:txXfrm>
        <a:off x="7036461" y="1769"/>
        <a:ext cx="1436012" cy="861607"/>
      </dsp:txXfrm>
    </dsp:sp>
    <dsp:sp modelId="{F0595388-8F10-4D4F-A6E1-BA754791A2B6}">
      <dsp:nvSpPr>
        <dsp:cNvPr id="0" name=""/>
        <dsp:cNvSpPr/>
      </dsp:nvSpPr>
      <dsp:spPr>
        <a:xfrm>
          <a:off x="718006" y="1006978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Salud</a:t>
          </a:r>
          <a:r>
            <a:rPr lang="en-US" sz="1600" kern="1200" dirty="0"/>
            <a:t> </a:t>
          </a:r>
          <a:r>
            <a:rPr lang="en-US" sz="1600" kern="1200" dirty="0" err="1"/>
            <a:t>Ambiental</a:t>
          </a:r>
          <a:r>
            <a:rPr lang="en-US" sz="1600" kern="1200" dirty="0"/>
            <a:t> y de </a:t>
          </a:r>
          <a:r>
            <a:rPr lang="en-US" sz="1600" kern="1200" dirty="0" err="1"/>
            <a:t>Seguridad</a:t>
          </a:r>
          <a:endParaRPr lang="en-US" sz="1600" kern="1200" dirty="0"/>
        </a:p>
      </dsp:txBody>
      <dsp:txXfrm>
        <a:off x="718006" y="1006978"/>
        <a:ext cx="1436012" cy="861607"/>
      </dsp:txXfrm>
    </dsp:sp>
    <dsp:sp modelId="{2E444776-3A0D-4675-9F2F-46BE20C88A12}">
      <dsp:nvSpPr>
        <dsp:cNvPr id="0" name=""/>
        <dsp:cNvSpPr/>
      </dsp:nvSpPr>
      <dsp:spPr>
        <a:xfrm>
          <a:off x="2297620" y="1006978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Finanzas</a:t>
          </a:r>
          <a:endParaRPr lang="en-US" sz="1600" kern="1200" dirty="0"/>
        </a:p>
      </dsp:txBody>
      <dsp:txXfrm>
        <a:off x="2297620" y="1006978"/>
        <a:ext cx="1436012" cy="861607"/>
      </dsp:txXfrm>
    </dsp:sp>
    <dsp:sp modelId="{C0CB8F2E-CEB5-4E8E-8195-A172659B63CB}">
      <dsp:nvSpPr>
        <dsp:cNvPr id="0" name=""/>
        <dsp:cNvSpPr/>
      </dsp:nvSpPr>
      <dsp:spPr>
        <a:xfrm>
          <a:off x="3877233" y="1006978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Servicios</a:t>
          </a:r>
          <a:r>
            <a:rPr lang="en-US" sz="1600" kern="1200" dirty="0"/>
            <a:t> de Comida</a:t>
          </a:r>
        </a:p>
      </dsp:txBody>
      <dsp:txXfrm>
        <a:off x="3877233" y="1006978"/>
        <a:ext cx="1436012" cy="861607"/>
      </dsp:txXfrm>
    </dsp:sp>
    <dsp:sp modelId="{1EAFBD83-94E6-41DE-92AF-F9F6DE6B5159}">
      <dsp:nvSpPr>
        <dsp:cNvPr id="0" name=""/>
        <dsp:cNvSpPr/>
      </dsp:nvSpPr>
      <dsp:spPr>
        <a:xfrm>
          <a:off x="5456847" y="1006978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Recursos</a:t>
          </a:r>
          <a:r>
            <a:rPr lang="en-US" sz="1600" kern="1200" dirty="0"/>
            <a:t> </a:t>
          </a:r>
          <a:r>
            <a:rPr lang="en-US" sz="1600" kern="1200" dirty="0" err="1"/>
            <a:t>Humanos</a:t>
          </a:r>
          <a:endParaRPr lang="en-US" sz="1600" kern="1200" dirty="0"/>
        </a:p>
      </dsp:txBody>
      <dsp:txXfrm>
        <a:off x="5456847" y="1006978"/>
        <a:ext cx="1436012" cy="861607"/>
      </dsp:txXfrm>
    </dsp:sp>
    <dsp:sp modelId="{BACC2B65-23B8-4978-8214-1849D94ED4E6}">
      <dsp:nvSpPr>
        <dsp:cNvPr id="0" name=""/>
        <dsp:cNvSpPr/>
      </dsp:nvSpPr>
      <dsp:spPr>
        <a:xfrm>
          <a:off x="7036461" y="1006978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Tecnologia</a:t>
          </a:r>
          <a:r>
            <a:rPr lang="en-US" sz="1600" kern="1200" dirty="0"/>
            <a:t> de </a:t>
          </a:r>
          <a:r>
            <a:rPr lang="en-US" sz="1600" kern="1200" dirty="0" err="1"/>
            <a:t>Informacion</a:t>
          </a:r>
          <a:endParaRPr lang="en-US" sz="1600" kern="1200" dirty="0"/>
        </a:p>
      </dsp:txBody>
      <dsp:txXfrm>
        <a:off x="7036461" y="1006978"/>
        <a:ext cx="1436012" cy="861607"/>
      </dsp:txXfrm>
    </dsp:sp>
    <dsp:sp modelId="{5AE1A0D4-9E3A-4B31-A1BE-119E9A45A2E5}">
      <dsp:nvSpPr>
        <dsp:cNvPr id="0" name=""/>
        <dsp:cNvSpPr/>
      </dsp:nvSpPr>
      <dsp:spPr>
        <a:xfrm>
          <a:off x="741449" y="2012187"/>
          <a:ext cx="1389126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Operaciones</a:t>
          </a:r>
          <a:r>
            <a:rPr lang="en-US" sz="1600" kern="1200" dirty="0"/>
            <a:t> y </a:t>
          </a:r>
          <a:r>
            <a:rPr lang="en-US" sz="1600" kern="1200" dirty="0" err="1"/>
            <a:t>Mantenimiento</a:t>
          </a:r>
          <a:endParaRPr lang="en-US" sz="1600" kern="1200" dirty="0"/>
        </a:p>
      </dsp:txBody>
      <dsp:txXfrm>
        <a:off x="741449" y="2012187"/>
        <a:ext cx="1389126" cy="861607"/>
      </dsp:txXfrm>
    </dsp:sp>
    <dsp:sp modelId="{FAA43504-940A-40DC-B666-00A0D6ACBA76}">
      <dsp:nvSpPr>
        <dsp:cNvPr id="0" name=""/>
        <dsp:cNvSpPr/>
      </dsp:nvSpPr>
      <dsp:spPr>
        <a:xfrm>
          <a:off x="2274177" y="2012187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Mercadotecnia</a:t>
          </a:r>
          <a:r>
            <a:rPr lang="en-US" sz="1500" kern="1200" dirty="0"/>
            <a:t> y </a:t>
          </a:r>
          <a:r>
            <a:rPr lang="en-US" sz="1500" kern="1200" dirty="0" err="1"/>
            <a:t>Comunicacion</a:t>
          </a:r>
          <a:endParaRPr lang="en-US" sz="1500" kern="1200" dirty="0"/>
        </a:p>
      </dsp:txBody>
      <dsp:txXfrm>
        <a:off x="2274177" y="2012187"/>
        <a:ext cx="1436012" cy="861607"/>
      </dsp:txXfrm>
    </dsp:sp>
    <dsp:sp modelId="{BF116D42-28AA-4333-9F57-F5B550D305F1}">
      <dsp:nvSpPr>
        <dsp:cNvPr id="0" name=""/>
        <dsp:cNvSpPr/>
      </dsp:nvSpPr>
      <dsp:spPr>
        <a:xfrm>
          <a:off x="3853790" y="2012187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Auxiliar</a:t>
          </a:r>
          <a:r>
            <a:rPr lang="en-US" sz="1600" kern="1200" dirty="0"/>
            <a:t> Medico</a:t>
          </a:r>
        </a:p>
      </dsp:txBody>
      <dsp:txXfrm>
        <a:off x="3853790" y="2012187"/>
        <a:ext cx="1436012" cy="861607"/>
      </dsp:txXfrm>
    </dsp:sp>
    <dsp:sp modelId="{D07F805C-7A87-404F-90EC-6A46ADD33EF2}">
      <dsp:nvSpPr>
        <dsp:cNvPr id="0" name=""/>
        <dsp:cNvSpPr/>
      </dsp:nvSpPr>
      <dsp:spPr>
        <a:xfrm>
          <a:off x="5433404" y="2012187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Enfermeros</a:t>
          </a:r>
          <a:endParaRPr lang="en-US" sz="1600" kern="1200" dirty="0"/>
        </a:p>
      </dsp:txBody>
      <dsp:txXfrm>
        <a:off x="5433404" y="2012187"/>
        <a:ext cx="1436012" cy="861607"/>
      </dsp:txXfrm>
    </dsp:sp>
    <dsp:sp modelId="{82253FB6-FA85-4671-88D8-BC0BEC7F87C9}">
      <dsp:nvSpPr>
        <dsp:cNvPr id="0" name=""/>
        <dsp:cNvSpPr/>
      </dsp:nvSpPr>
      <dsp:spPr>
        <a:xfrm>
          <a:off x="7013018" y="2012187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Investigacion</a:t>
          </a:r>
          <a:endParaRPr lang="en-US" sz="1600" kern="1200" dirty="0"/>
        </a:p>
      </dsp:txBody>
      <dsp:txXfrm>
        <a:off x="7013018" y="2012187"/>
        <a:ext cx="1436012" cy="861607"/>
      </dsp:txXfrm>
    </dsp:sp>
    <dsp:sp modelId="{5B251A91-5233-43A9-9AD3-1EB4051F0F34}">
      <dsp:nvSpPr>
        <dsp:cNvPr id="0" name=""/>
        <dsp:cNvSpPr/>
      </dsp:nvSpPr>
      <dsp:spPr>
        <a:xfrm>
          <a:off x="2297620" y="3017395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Manualidades</a:t>
          </a:r>
          <a:r>
            <a:rPr lang="en-US" sz="1600" kern="1200" dirty="0"/>
            <a:t> </a:t>
          </a:r>
          <a:r>
            <a:rPr lang="en-US" sz="1600" kern="1200" dirty="0" err="1"/>
            <a:t>Calificadas</a:t>
          </a:r>
          <a:r>
            <a:rPr lang="en-US" sz="1600" kern="1200" dirty="0"/>
            <a:t> y </a:t>
          </a:r>
          <a:r>
            <a:rPr lang="en-US" sz="1600" kern="1200" dirty="0" err="1"/>
            <a:t>Comercio</a:t>
          </a:r>
          <a:endParaRPr lang="en-US" sz="1600" kern="1200" dirty="0"/>
        </a:p>
      </dsp:txBody>
      <dsp:txXfrm>
        <a:off x="2297620" y="3017395"/>
        <a:ext cx="1436012" cy="861607"/>
      </dsp:txXfrm>
    </dsp:sp>
    <dsp:sp modelId="{12268C57-9057-424E-BDC3-A150DE4D0B9B}">
      <dsp:nvSpPr>
        <dsp:cNvPr id="0" name=""/>
        <dsp:cNvSpPr/>
      </dsp:nvSpPr>
      <dsp:spPr>
        <a:xfrm>
          <a:off x="3877233" y="3017395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Servicios</a:t>
          </a:r>
          <a:r>
            <a:rPr lang="en-US" sz="1600" kern="1200" dirty="0"/>
            <a:t> </a:t>
          </a:r>
          <a:r>
            <a:rPr lang="en-US" sz="1600" kern="1200" dirty="0" err="1"/>
            <a:t>Estudiantiles</a:t>
          </a:r>
          <a:endParaRPr lang="en-US" sz="1600" kern="1200" dirty="0"/>
        </a:p>
      </dsp:txBody>
      <dsp:txXfrm>
        <a:off x="3877233" y="3017395"/>
        <a:ext cx="1436012" cy="861607"/>
      </dsp:txXfrm>
    </dsp:sp>
    <dsp:sp modelId="{2909A315-BB02-4566-BBB1-FF5386C0E7B5}">
      <dsp:nvSpPr>
        <dsp:cNvPr id="0" name=""/>
        <dsp:cNvSpPr/>
      </dsp:nvSpPr>
      <dsp:spPr>
        <a:xfrm>
          <a:off x="5456847" y="3017395"/>
          <a:ext cx="1436012" cy="86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Y mucho mas!</a:t>
          </a:r>
        </a:p>
      </dsp:txBody>
      <dsp:txXfrm>
        <a:off x="5456847" y="3017395"/>
        <a:ext cx="1436012" cy="8616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4B0F2-BD61-45B3-8098-F61607710BCC}">
      <dsp:nvSpPr>
        <dsp:cNvPr id="0" name=""/>
        <dsp:cNvSpPr/>
      </dsp:nvSpPr>
      <dsp:spPr>
        <a:xfrm>
          <a:off x="0" y="3149"/>
          <a:ext cx="9492136" cy="36385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D9CF-F2EA-414C-BB73-C0B161560F78}">
      <dsp:nvSpPr>
        <dsp:cNvPr id="0" name=""/>
        <dsp:cNvSpPr/>
      </dsp:nvSpPr>
      <dsp:spPr>
        <a:xfrm>
          <a:off x="110065" y="85016"/>
          <a:ext cx="200315" cy="2001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EF77A-D6E2-42E3-81AC-D3A6F6016919}">
      <dsp:nvSpPr>
        <dsp:cNvPr id="0" name=""/>
        <dsp:cNvSpPr/>
      </dsp:nvSpPr>
      <dsp:spPr>
        <a:xfrm>
          <a:off x="420446" y="3149"/>
          <a:ext cx="8977576" cy="534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58" tIns="56558" rIns="56558" bIns="565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Coordinador</a:t>
          </a:r>
          <a:r>
            <a:rPr lang="en-US" sz="2000" kern="1200" dirty="0"/>
            <a:t> de </a:t>
          </a:r>
          <a:r>
            <a:rPr lang="en-US" sz="2000" kern="1200" dirty="0" err="1"/>
            <a:t>Servicios</a:t>
          </a:r>
          <a:r>
            <a:rPr lang="en-US" sz="2000" kern="1200" dirty="0"/>
            <a:t> de </a:t>
          </a:r>
          <a:r>
            <a:rPr lang="en-US" sz="2000" kern="1200" dirty="0" err="1"/>
            <a:t>Oficina</a:t>
          </a:r>
          <a:r>
            <a:rPr lang="en-US" sz="2000" kern="1200" dirty="0"/>
            <a:t> </a:t>
          </a:r>
          <a:r>
            <a:rPr lang="en-US" sz="2000" kern="1200" dirty="0" err="1"/>
            <a:t>Medica</a:t>
          </a:r>
          <a:endParaRPr lang="en-US" sz="2000" kern="1200" dirty="0"/>
        </a:p>
      </dsp:txBody>
      <dsp:txXfrm>
        <a:off x="420446" y="3149"/>
        <a:ext cx="8977576" cy="534410"/>
      </dsp:txXfrm>
    </dsp:sp>
    <dsp:sp modelId="{6E635583-46E9-498F-B836-8F52612529BB}">
      <dsp:nvSpPr>
        <dsp:cNvPr id="0" name=""/>
        <dsp:cNvSpPr/>
      </dsp:nvSpPr>
      <dsp:spPr>
        <a:xfrm>
          <a:off x="0" y="671161"/>
          <a:ext cx="9492136" cy="36385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B5A9F-3439-418C-B51F-98828A3F5307}">
      <dsp:nvSpPr>
        <dsp:cNvPr id="0" name=""/>
        <dsp:cNvSpPr/>
      </dsp:nvSpPr>
      <dsp:spPr>
        <a:xfrm>
          <a:off x="110065" y="753029"/>
          <a:ext cx="200315" cy="2001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FF7E7-5060-40BF-AF38-6281DF71C3E9}">
      <dsp:nvSpPr>
        <dsp:cNvPr id="0" name=""/>
        <dsp:cNvSpPr/>
      </dsp:nvSpPr>
      <dsp:spPr>
        <a:xfrm>
          <a:off x="420446" y="671161"/>
          <a:ext cx="8977576" cy="534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58" tIns="56558" rIns="56558" bIns="565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Asistentes</a:t>
          </a:r>
          <a:r>
            <a:rPr lang="en-US" sz="2000" kern="1200" dirty="0"/>
            <a:t> </a:t>
          </a:r>
          <a:r>
            <a:rPr lang="en-US" sz="2000" kern="1200" dirty="0" err="1"/>
            <a:t>Administrativos</a:t>
          </a:r>
          <a:endParaRPr lang="en-US" sz="2000" kern="1200" dirty="0"/>
        </a:p>
      </dsp:txBody>
      <dsp:txXfrm>
        <a:off x="420446" y="671161"/>
        <a:ext cx="8977576" cy="534410"/>
      </dsp:txXfrm>
    </dsp:sp>
    <dsp:sp modelId="{4DB2D3C7-617B-4567-A07A-03F186110E02}">
      <dsp:nvSpPr>
        <dsp:cNvPr id="0" name=""/>
        <dsp:cNvSpPr/>
      </dsp:nvSpPr>
      <dsp:spPr>
        <a:xfrm>
          <a:off x="0" y="1339174"/>
          <a:ext cx="9492136" cy="36385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F4555D-5C63-4C96-AC62-DCACFB449589}">
      <dsp:nvSpPr>
        <dsp:cNvPr id="0" name=""/>
        <dsp:cNvSpPr/>
      </dsp:nvSpPr>
      <dsp:spPr>
        <a:xfrm>
          <a:off x="110065" y="1421041"/>
          <a:ext cx="200315" cy="2001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8149B1-7514-4081-88EB-CCEC4A5115A6}">
      <dsp:nvSpPr>
        <dsp:cNvPr id="0" name=""/>
        <dsp:cNvSpPr/>
      </dsp:nvSpPr>
      <dsp:spPr>
        <a:xfrm>
          <a:off x="420446" y="1339174"/>
          <a:ext cx="8977576" cy="534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58" tIns="56558" rIns="56558" bIns="565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Posiciones</a:t>
          </a:r>
          <a:r>
            <a:rPr lang="en-US" sz="2000" kern="1200" dirty="0"/>
            <a:t> </a:t>
          </a:r>
          <a:r>
            <a:rPr lang="en-US" sz="2000" kern="1200" dirty="0" err="1"/>
            <a:t>Custodiales</a:t>
          </a:r>
          <a:endParaRPr lang="en-US" sz="2000" kern="1200" dirty="0"/>
        </a:p>
      </dsp:txBody>
      <dsp:txXfrm>
        <a:off x="420446" y="1339174"/>
        <a:ext cx="8977576" cy="534410"/>
      </dsp:txXfrm>
    </dsp:sp>
    <dsp:sp modelId="{47810AC7-8608-4007-B424-A08FD87CAB8B}">
      <dsp:nvSpPr>
        <dsp:cNvPr id="0" name=""/>
        <dsp:cNvSpPr/>
      </dsp:nvSpPr>
      <dsp:spPr>
        <a:xfrm>
          <a:off x="0" y="2007187"/>
          <a:ext cx="9492136" cy="363853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2D6F0-BBE3-4171-BC6E-2D843ECBB352}">
      <dsp:nvSpPr>
        <dsp:cNvPr id="0" name=""/>
        <dsp:cNvSpPr/>
      </dsp:nvSpPr>
      <dsp:spPr>
        <a:xfrm>
          <a:off x="110065" y="2089054"/>
          <a:ext cx="200315" cy="2001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79721-C5DD-4022-8291-BE70155F8C7B}">
      <dsp:nvSpPr>
        <dsp:cNvPr id="0" name=""/>
        <dsp:cNvSpPr/>
      </dsp:nvSpPr>
      <dsp:spPr>
        <a:xfrm>
          <a:off x="420446" y="2007187"/>
          <a:ext cx="8977576" cy="534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58" tIns="56558" rIns="56558" bIns="565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Posiciones</a:t>
          </a:r>
          <a:r>
            <a:rPr lang="en-US" sz="2000" kern="1200" dirty="0"/>
            <a:t> de </a:t>
          </a:r>
          <a:r>
            <a:rPr lang="en-US" sz="2000" kern="1200" dirty="0" err="1"/>
            <a:t>Servicios</a:t>
          </a:r>
          <a:r>
            <a:rPr lang="en-US" sz="2000" kern="1200" dirty="0"/>
            <a:t> de </a:t>
          </a:r>
          <a:r>
            <a:rPr lang="en-US" sz="2000" kern="1200" dirty="0" err="1"/>
            <a:t>Alimento</a:t>
          </a:r>
          <a:endParaRPr lang="en-US" sz="2000" kern="1200" dirty="0"/>
        </a:p>
      </dsp:txBody>
      <dsp:txXfrm>
        <a:off x="420446" y="2007187"/>
        <a:ext cx="8977576" cy="534410"/>
      </dsp:txXfrm>
    </dsp:sp>
    <dsp:sp modelId="{AD2948AF-6A0A-4264-ADAD-AF5D3F425E74}">
      <dsp:nvSpPr>
        <dsp:cNvPr id="0" name=""/>
        <dsp:cNvSpPr/>
      </dsp:nvSpPr>
      <dsp:spPr>
        <a:xfrm>
          <a:off x="0" y="2675200"/>
          <a:ext cx="9492136" cy="363853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AFEFE-7D08-4169-9F39-E8845D18D189}">
      <dsp:nvSpPr>
        <dsp:cNvPr id="0" name=""/>
        <dsp:cNvSpPr/>
      </dsp:nvSpPr>
      <dsp:spPr>
        <a:xfrm>
          <a:off x="110065" y="2757067"/>
          <a:ext cx="200315" cy="20011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539538-2BF6-463D-BE56-B33E9099DD3D}">
      <dsp:nvSpPr>
        <dsp:cNvPr id="0" name=""/>
        <dsp:cNvSpPr/>
      </dsp:nvSpPr>
      <dsp:spPr>
        <a:xfrm>
          <a:off x="420446" y="2675200"/>
          <a:ext cx="8977576" cy="534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58" tIns="56558" rIns="56558" bIns="565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Puestos</a:t>
          </a:r>
          <a:r>
            <a:rPr lang="en-US" sz="2000" kern="1200" dirty="0"/>
            <a:t> de </a:t>
          </a:r>
          <a:r>
            <a:rPr lang="en-US" sz="2000" kern="1200" dirty="0" err="1"/>
            <a:t>Asistente</a:t>
          </a:r>
          <a:r>
            <a:rPr lang="en-US" sz="2000" kern="1200" dirty="0"/>
            <a:t> de Hospital(</a:t>
          </a:r>
          <a:r>
            <a:rPr lang="en-US" sz="2000" kern="1200" dirty="0" err="1"/>
            <a:t>Tecnico</a:t>
          </a:r>
          <a:r>
            <a:rPr lang="en-US" sz="2000" kern="1200" dirty="0"/>
            <a:t> de </a:t>
          </a:r>
          <a:r>
            <a:rPr lang="en-US" sz="2000" kern="1200" dirty="0" err="1"/>
            <a:t>quemaduras</a:t>
          </a:r>
          <a:r>
            <a:rPr lang="en-US" sz="2000" kern="1200" dirty="0"/>
            <a:t>, </a:t>
          </a:r>
          <a:r>
            <a:rPr lang="en-US" sz="2000" kern="1200" dirty="0" err="1"/>
            <a:t>miembros</a:t>
          </a:r>
          <a:r>
            <a:rPr lang="en-US" sz="2000" kern="1200" dirty="0"/>
            <a:t> del </a:t>
          </a:r>
          <a:r>
            <a:rPr lang="en-US" sz="2000" kern="1200" dirty="0" err="1"/>
            <a:t>equipo</a:t>
          </a:r>
          <a:r>
            <a:rPr lang="en-US" sz="2000" kern="1200" dirty="0"/>
            <a:t> de </a:t>
          </a:r>
          <a:r>
            <a:rPr lang="en-US" sz="2000" kern="1200" dirty="0" err="1"/>
            <a:t>elevacion</a:t>
          </a:r>
          <a:r>
            <a:rPr lang="en-US" sz="2000" kern="1200" dirty="0"/>
            <a:t>, </a:t>
          </a:r>
          <a:r>
            <a:rPr lang="en-US" sz="2000" kern="1200" dirty="0" err="1"/>
            <a:t>abastecedores</a:t>
          </a:r>
          <a:r>
            <a:rPr lang="en-US" sz="2000" kern="1200" dirty="0"/>
            <a:t>, etc.)</a:t>
          </a:r>
        </a:p>
      </dsp:txBody>
      <dsp:txXfrm>
        <a:off x="420446" y="2675200"/>
        <a:ext cx="8977576" cy="534410"/>
      </dsp:txXfrm>
    </dsp:sp>
    <dsp:sp modelId="{D1AB2F51-B2F7-483A-A192-8F102033A4BA}">
      <dsp:nvSpPr>
        <dsp:cNvPr id="0" name=""/>
        <dsp:cNvSpPr/>
      </dsp:nvSpPr>
      <dsp:spPr>
        <a:xfrm>
          <a:off x="0" y="3343213"/>
          <a:ext cx="9492136" cy="363853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FC049-E6D1-49F5-B8C0-85ADDCAE282D}">
      <dsp:nvSpPr>
        <dsp:cNvPr id="0" name=""/>
        <dsp:cNvSpPr/>
      </dsp:nvSpPr>
      <dsp:spPr>
        <a:xfrm>
          <a:off x="110065" y="3425080"/>
          <a:ext cx="200315" cy="20011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5C8576-5EFE-4C3F-8055-C2CFAE2C3A1A}">
      <dsp:nvSpPr>
        <dsp:cNvPr id="0" name=""/>
        <dsp:cNvSpPr/>
      </dsp:nvSpPr>
      <dsp:spPr>
        <a:xfrm>
          <a:off x="420446" y="3343213"/>
          <a:ext cx="8977576" cy="534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558" tIns="56558" rIns="56558" bIns="565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Posiciones</a:t>
          </a:r>
          <a:r>
            <a:rPr lang="en-US" sz="2000" kern="1200" dirty="0"/>
            <a:t> </a:t>
          </a:r>
          <a:r>
            <a:rPr lang="en-US" sz="2000" kern="1200" dirty="0" err="1"/>
            <a:t>Laborales</a:t>
          </a:r>
          <a:endParaRPr lang="en-US" sz="2000" kern="1200" dirty="0"/>
        </a:p>
      </dsp:txBody>
      <dsp:txXfrm>
        <a:off x="420446" y="3343213"/>
        <a:ext cx="8977576" cy="5344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A7ED2-B78F-4DE8-B647-4F56FEA1437D}">
      <dsp:nvSpPr>
        <dsp:cNvPr id="0" name=""/>
        <dsp:cNvSpPr/>
      </dsp:nvSpPr>
      <dsp:spPr>
        <a:xfrm>
          <a:off x="2527704" y="1829147"/>
          <a:ext cx="2644801" cy="2587621"/>
        </a:xfrm>
        <a:prstGeom prst="ellipse">
          <a:avLst/>
        </a:prstGeom>
        <a:solidFill>
          <a:srgbClr val="001E4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Futura Std Medium"/>
            </a:rPr>
            <a:t>EMPLOYEE RESOURCE GROUPS</a:t>
          </a:r>
        </a:p>
      </dsp:txBody>
      <dsp:txXfrm>
        <a:off x="2915026" y="2208095"/>
        <a:ext cx="1870157" cy="1829725"/>
      </dsp:txXfrm>
    </dsp:sp>
    <dsp:sp modelId="{15D2E33E-0491-47F3-9090-414F19B75443}">
      <dsp:nvSpPr>
        <dsp:cNvPr id="0" name=""/>
        <dsp:cNvSpPr/>
      </dsp:nvSpPr>
      <dsp:spPr>
        <a:xfrm>
          <a:off x="3135348" y="18227"/>
          <a:ext cx="1429514" cy="1429514"/>
        </a:xfrm>
        <a:prstGeom prst="ellipse">
          <a:avLst/>
        </a:prstGeom>
        <a:solidFill>
          <a:srgbClr val="EFC73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Staff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Assembly</a:t>
          </a:r>
        </a:p>
      </dsp:txBody>
      <dsp:txXfrm>
        <a:off x="3344695" y="227574"/>
        <a:ext cx="1010820" cy="1010820"/>
      </dsp:txXfrm>
    </dsp:sp>
    <dsp:sp modelId="{81B15168-EE29-4FA0-96CF-E052EAD49606}">
      <dsp:nvSpPr>
        <dsp:cNvPr id="0" name=""/>
        <dsp:cNvSpPr/>
      </dsp:nvSpPr>
      <dsp:spPr>
        <a:xfrm>
          <a:off x="4246024" y="291984"/>
          <a:ext cx="1429514" cy="1429514"/>
        </a:xfrm>
        <a:prstGeom prst="ellipse">
          <a:avLst/>
        </a:prstGeom>
        <a:solidFill>
          <a:srgbClr val="3697B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Administrative Management Group (ADMAN)</a:t>
          </a:r>
        </a:p>
      </dsp:txBody>
      <dsp:txXfrm>
        <a:off x="4455371" y="501331"/>
        <a:ext cx="1010820" cy="1010820"/>
      </dsp:txXfrm>
    </dsp:sp>
    <dsp:sp modelId="{64BB7E9E-1642-4EB9-BE97-5C2914ECB65A}">
      <dsp:nvSpPr>
        <dsp:cNvPr id="0" name=""/>
        <dsp:cNvSpPr/>
      </dsp:nvSpPr>
      <dsp:spPr>
        <a:xfrm>
          <a:off x="5102257" y="1050541"/>
          <a:ext cx="1429514" cy="1429514"/>
        </a:xfrm>
        <a:prstGeom prst="ellipse">
          <a:avLst/>
        </a:prstGeom>
        <a:solidFill>
          <a:srgbClr val="24B5D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PRIDE – LGBTQ+ Employee Resource Group</a:t>
          </a:r>
        </a:p>
      </dsp:txBody>
      <dsp:txXfrm>
        <a:off x="5311604" y="1259888"/>
        <a:ext cx="1010820" cy="1010820"/>
      </dsp:txXfrm>
    </dsp:sp>
    <dsp:sp modelId="{A97D1022-8956-4AB8-A9C3-319BA1AE7B52}">
      <dsp:nvSpPr>
        <dsp:cNvPr id="0" name=""/>
        <dsp:cNvSpPr/>
      </dsp:nvSpPr>
      <dsp:spPr>
        <a:xfrm>
          <a:off x="5507895" y="2120121"/>
          <a:ext cx="1429514" cy="1429514"/>
        </a:xfrm>
        <a:prstGeom prst="ellipse">
          <a:avLst/>
        </a:prstGeom>
        <a:solidFill>
          <a:srgbClr val="0070B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 </a:t>
          </a:r>
          <a:r>
            <a:rPr lang="en-US" sz="800" b="1" kern="1200" dirty="0">
              <a:solidFill>
                <a:schemeClr val="bg1"/>
              </a:solidFill>
              <a:latin typeface="Futura Std Medium"/>
            </a:rPr>
            <a:t>Chancellor’s Committee on Lesbian, Gay, Bisexual, Transgender, Queer, Intersex, and Asexual Issues</a:t>
          </a:r>
        </a:p>
      </dsp:txBody>
      <dsp:txXfrm>
        <a:off x="5717242" y="2329468"/>
        <a:ext cx="1010820" cy="1010820"/>
      </dsp:txXfrm>
    </dsp:sp>
    <dsp:sp modelId="{DC701C37-DDF6-44CD-8120-FCB4562C23FC}">
      <dsp:nvSpPr>
        <dsp:cNvPr id="0" name=""/>
        <dsp:cNvSpPr/>
      </dsp:nvSpPr>
      <dsp:spPr>
        <a:xfrm>
          <a:off x="5370011" y="3255696"/>
          <a:ext cx="1429514" cy="1429514"/>
        </a:xfrm>
        <a:prstGeom prst="ellipse">
          <a:avLst/>
        </a:prstGeom>
        <a:solidFill>
          <a:srgbClr val="EFC73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Latinx Staff  &amp; Faculty Association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(LSFA)</a:t>
          </a:r>
        </a:p>
      </dsp:txBody>
      <dsp:txXfrm>
        <a:off x="5579358" y="3465043"/>
        <a:ext cx="1010820" cy="1010820"/>
      </dsp:txXfrm>
    </dsp:sp>
    <dsp:sp modelId="{A2ED3B65-7991-4D1F-A17A-D816D04BC1E4}">
      <dsp:nvSpPr>
        <dsp:cNvPr id="0" name=""/>
        <dsp:cNvSpPr/>
      </dsp:nvSpPr>
      <dsp:spPr>
        <a:xfrm>
          <a:off x="4720193" y="4197120"/>
          <a:ext cx="1429514" cy="1429514"/>
        </a:xfrm>
        <a:prstGeom prst="ellipse">
          <a:avLst/>
        </a:prstGeom>
        <a:solidFill>
          <a:srgbClr val="2A99E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chemeClr val="bg1"/>
              </a:solidFill>
              <a:latin typeface="Futura Std Medium"/>
            </a:rPr>
            <a:t>Asian Pacific American Systemwide Alliance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chemeClr val="bg1"/>
              </a:solidFill>
              <a:latin typeface="Futura Std Medium"/>
            </a:rPr>
            <a:t>(APASA)</a:t>
          </a:r>
          <a:endParaRPr lang="en-US" sz="1000" b="1" kern="1200" dirty="0">
            <a:solidFill>
              <a:schemeClr val="bg1"/>
            </a:solidFill>
            <a:latin typeface="Futura Std Medium"/>
          </a:endParaRPr>
        </a:p>
      </dsp:txBody>
      <dsp:txXfrm>
        <a:off x="4929540" y="4406467"/>
        <a:ext cx="1010820" cy="1010820"/>
      </dsp:txXfrm>
    </dsp:sp>
    <dsp:sp modelId="{2217810C-D293-444B-96B3-84DF22056AF2}">
      <dsp:nvSpPr>
        <dsp:cNvPr id="0" name=""/>
        <dsp:cNvSpPr/>
      </dsp:nvSpPr>
      <dsp:spPr>
        <a:xfrm>
          <a:off x="3707306" y="4728724"/>
          <a:ext cx="1429514" cy="1429514"/>
        </a:xfrm>
        <a:prstGeom prst="ellipse">
          <a:avLst/>
        </a:prstGeom>
        <a:solidFill>
          <a:srgbClr val="3699B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African American Faculty &amp; Staff Association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(AAFSA )</a:t>
          </a:r>
        </a:p>
      </dsp:txBody>
      <dsp:txXfrm>
        <a:off x="3916653" y="4938071"/>
        <a:ext cx="1010820" cy="1010820"/>
      </dsp:txXfrm>
    </dsp:sp>
    <dsp:sp modelId="{2993D1F1-56FA-43CE-8141-AA83F4C03690}">
      <dsp:nvSpPr>
        <dsp:cNvPr id="0" name=""/>
        <dsp:cNvSpPr/>
      </dsp:nvSpPr>
      <dsp:spPr>
        <a:xfrm>
          <a:off x="2563390" y="4728724"/>
          <a:ext cx="1429514" cy="1429514"/>
        </a:xfrm>
        <a:prstGeom prst="ellipse">
          <a:avLst/>
        </a:prstGeom>
        <a:solidFill>
          <a:srgbClr val="24B7D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Native American Faculty and Staff Association (NAFSA)</a:t>
          </a:r>
        </a:p>
      </dsp:txBody>
      <dsp:txXfrm>
        <a:off x="2772737" y="4938071"/>
        <a:ext cx="1010820" cy="1010820"/>
      </dsp:txXfrm>
    </dsp:sp>
    <dsp:sp modelId="{25BD88B5-E65C-41CB-AB20-BB9379512B9C}">
      <dsp:nvSpPr>
        <dsp:cNvPr id="0" name=""/>
        <dsp:cNvSpPr/>
      </dsp:nvSpPr>
      <dsp:spPr>
        <a:xfrm>
          <a:off x="1550503" y="4197120"/>
          <a:ext cx="1429514" cy="1429514"/>
        </a:xfrm>
        <a:prstGeom prst="ellipse">
          <a:avLst/>
        </a:prstGeom>
        <a:solidFill>
          <a:srgbClr val="0070B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DIVERSE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Abilities</a:t>
          </a:r>
        </a:p>
      </dsp:txBody>
      <dsp:txXfrm>
        <a:off x="1759850" y="4406467"/>
        <a:ext cx="1010820" cy="1010820"/>
      </dsp:txXfrm>
    </dsp:sp>
    <dsp:sp modelId="{95B0D3F4-7803-444D-987C-E15A9871F106}">
      <dsp:nvSpPr>
        <dsp:cNvPr id="0" name=""/>
        <dsp:cNvSpPr/>
      </dsp:nvSpPr>
      <dsp:spPr>
        <a:xfrm>
          <a:off x="900685" y="3255696"/>
          <a:ext cx="1429514" cy="1429514"/>
        </a:xfrm>
        <a:prstGeom prst="ellipse">
          <a:avLst/>
        </a:prstGeom>
        <a:solidFill>
          <a:srgbClr val="EFC73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Disabilities Issues Administrative Advisory Committee (DIACC)</a:t>
          </a:r>
        </a:p>
      </dsp:txBody>
      <dsp:txXfrm>
        <a:off x="1110032" y="3465043"/>
        <a:ext cx="1010820" cy="1010820"/>
      </dsp:txXfrm>
    </dsp:sp>
    <dsp:sp modelId="{1324F975-6E81-4F7F-9AD5-FBC5D088485D}">
      <dsp:nvSpPr>
        <dsp:cNvPr id="0" name=""/>
        <dsp:cNvSpPr/>
      </dsp:nvSpPr>
      <dsp:spPr>
        <a:xfrm>
          <a:off x="762801" y="2120121"/>
          <a:ext cx="1429514" cy="1429514"/>
        </a:xfrm>
        <a:prstGeom prst="ellipse">
          <a:avLst/>
        </a:prstGeom>
        <a:solidFill>
          <a:srgbClr val="2A99E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Veteran Constituency Group</a:t>
          </a:r>
        </a:p>
      </dsp:txBody>
      <dsp:txXfrm>
        <a:off x="972148" y="2329468"/>
        <a:ext cx="1010820" cy="1010820"/>
      </dsp:txXfrm>
    </dsp:sp>
    <dsp:sp modelId="{D9FF074F-3E84-4A3E-A0DF-67B941190D03}">
      <dsp:nvSpPr>
        <dsp:cNvPr id="0" name=""/>
        <dsp:cNvSpPr/>
      </dsp:nvSpPr>
      <dsp:spPr>
        <a:xfrm>
          <a:off x="1168439" y="1050541"/>
          <a:ext cx="1429514" cy="1429514"/>
        </a:xfrm>
        <a:prstGeom prst="ellipse">
          <a:avLst/>
        </a:prstGeom>
        <a:solidFill>
          <a:srgbClr val="3699B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Veteran Employee Association</a:t>
          </a:r>
        </a:p>
      </dsp:txBody>
      <dsp:txXfrm>
        <a:off x="1377786" y="1259888"/>
        <a:ext cx="1010820" cy="1010820"/>
      </dsp:txXfrm>
    </dsp:sp>
    <dsp:sp modelId="{C4913AEF-AB4F-4265-867A-13A7A6D89FFC}">
      <dsp:nvSpPr>
        <dsp:cNvPr id="0" name=""/>
        <dsp:cNvSpPr/>
      </dsp:nvSpPr>
      <dsp:spPr>
        <a:xfrm>
          <a:off x="2024672" y="291984"/>
          <a:ext cx="1429514" cy="1429514"/>
        </a:xfrm>
        <a:prstGeom prst="ellipse">
          <a:avLst/>
        </a:prstGeom>
        <a:solidFill>
          <a:srgbClr val="24B7D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bg1"/>
              </a:solidFill>
              <a:latin typeface="Futura Std Medium"/>
            </a:rPr>
            <a:t>Status of Women at Davis Administrative Advisory Committee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  <a:latin typeface="Futura Std Medium"/>
            </a:rPr>
            <a:t>(SWADAAC)</a:t>
          </a:r>
        </a:p>
      </dsp:txBody>
      <dsp:txXfrm>
        <a:off x="2234019" y="501331"/>
        <a:ext cx="1010820" cy="1010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3E09AE0-6151-4C23-838C-C061268EC0D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FFFE47-F537-4F6E-A863-AC284967C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91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3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Mario</a:t>
            </a:r>
            <a:br>
              <a:rPr lang="en-US" dirty="0"/>
            </a:br>
            <a:endParaRPr lang="en-US" dirty="0"/>
          </a:p>
          <a:p>
            <a:r>
              <a:rPr lang="en-US" dirty="0"/>
              <a:t>*Classification of where you are placed is based off of your education and experience</a:t>
            </a:r>
          </a:p>
          <a:p>
            <a:r>
              <a:rPr lang="en-US" dirty="0"/>
              <a:t>Talk about a handful of colleagues within HR and that started in the temp pool and are now in leadership/management roles.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FFE47-F537-4F6E-A863-AC284967C8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071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46E0-7A42-8B46-B320-553879A7A4F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864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46E0-7A42-8B46-B320-553879A7A4F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13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Mario</a:t>
            </a:r>
          </a:p>
          <a:p>
            <a:r>
              <a:rPr lang="en-US" dirty="0"/>
              <a:t>Give attended time to explore using keywords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B0CFF-FBFD-4873-998C-C1802002C2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46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79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Mario</a:t>
            </a:r>
          </a:p>
          <a:p>
            <a:endParaRPr lang="en-US" dirty="0"/>
          </a:p>
          <a:p>
            <a:r>
              <a:rPr lang="en-US" dirty="0"/>
              <a:t>These are expandable fields. Step by step on how to search for position and how to apply.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62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46E0-7A42-8B46-B320-553879A7A4F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93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46E0-7A42-8B46-B320-553879A7A4F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4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Ellen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Share story about  new grad having trouble writing cover letter</a:t>
            </a:r>
          </a:p>
          <a:p>
            <a:r>
              <a:rPr lang="en-US" dirty="0"/>
              <a:t>Do your research about the department:  Mission, vision, points of distinction,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does the vision and mission of the department align with yours</a:t>
            </a:r>
          </a:p>
          <a:p>
            <a:r>
              <a:rPr lang="en-US" dirty="0"/>
              <a:t>What innovating ideas will you bring to this new position</a:t>
            </a:r>
          </a:p>
          <a:p>
            <a:r>
              <a:rPr lang="en-US" dirty="0"/>
              <a:t>Professional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46E0-7A42-8B46-B320-553879A7A4F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845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Ellen</a:t>
            </a:r>
          </a:p>
          <a:p>
            <a:endParaRPr lang="en-US" dirty="0"/>
          </a:p>
          <a:p>
            <a:r>
              <a:rPr lang="en-US" dirty="0"/>
              <a:t>Resume – expand on experience and accomplishments.  Application has a limitation on characters per field. </a:t>
            </a:r>
          </a:p>
          <a:p>
            <a:r>
              <a:rPr lang="en-US" dirty="0"/>
              <a:t>Resume – Can be more than two pages.  </a:t>
            </a:r>
          </a:p>
          <a:p>
            <a:endParaRPr lang="en-US" dirty="0"/>
          </a:p>
          <a:p>
            <a:r>
              <a:rPr lang="en-US" dirty="0"/>
              <a:t>Years of relevant experience</a:t>
            </a:r>
          </a:p>
          <a:p>
            <a:r>
              <a:rPr lang="en-US" dirty="0"/>
              <a:t>Degree/certificate of completion (Bachelors, Master, Certified Medical Assistant, etc. </a:t>
            </a:r>
          </a:p>
          <a:p>
            <a:r>
              <a:rPr lang="en-US" dirty="0"/>
              <a:t>Licenses/certifications  (ACLS, BLS, CPR,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46E0-7A42-8B46-B320-553879A7A4F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3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05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146E0-7A42-8B46-B320-553879A7A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943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146E0-7A42-8B46-B320-553879A7A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07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Ellen</a:t>
            </a:r>
          </a:p>
          <a:p>
            <a:endParaRPr lang="en-US" dirty="0"/>
          </a:p>
          <a:p>
            <a:r>
              <a:rPr lang="en-US" dirty="0"/>
              <a:t>Tailor your resume to the position you are applying to</a:t>
            </a:r>
          </a:p>
          <a:p>
            <a:endParaRPr lang="en-US" dirty="0"/>
          </a:p>
          <a:p>
            <a:r>
              <a:rPr lang="en-US" dirty="0"/>
              <a:t>Professional Summary – Give the hiring manager or person viewing your resume glimpse into your expertise</a:t>
            </a:r>
          </a:p>
          <a:p>
            <a:endParaRPr lang="en-US" dirty="0"/>
          </a:p>
          <a:p>
            <a:r>
              <a:rPr lang="en-US" dirty="0"/>
              <a:t>Skills – Languages, decision making, conflict resolution, creativity,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Work History –Bullet points – High light main task of your  current position.  </a:t>
            </a:r>
          </a:p>
          <a:p>
            <a:endParaRPr lang="en-US" dirty="0"/>
          </a:p>
          <a:p>
            <a:r>
              <a:rPr lang="en-US" dirty="0"/>
              <a:t>Volunteer work – transferable skills  (volunteer at a summer camp and now applying to a new grad peds nurse position) </a:t>
            </a:r>
          </a:p>
          <a:p>
            <a:endParaRPr lang="en-US" dirty="0"/>
          </a:p>
          <a:p>
            <a:r>
              <a:rPr lang="en-US" dirty="0"/>
              <a:t>Other – anything else you would like to include – hobbies, activities, etc.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146E0-7A42-8B46-B320-553879A7A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08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Ellen</a:t>
            </a:r>
          </a:p>
          <a:p>
            <a:endParaRPr lang="en-US" dirty="0"/>
          </a:p>
          <a:p>
            <a:r>
              <a:rPr lang="en-US" dirty="0"/>
              <a:t>We literally screen by checking off an excel sheet if applicants meet or do not meet the required and preferred qualifications.</a:t>
            </a:r>
          </a:p>
          <a:p>
            <a:endParaRPr lang="en-US" dirty="0"/>
          </a:p>
          <a:p>
            <a:r>
              <a:rPr lang="en-US" dirty="0"/>
              <a:t>i.e. you might be a Medical Director, but if you don’t confirm that you are a licensed physician in the state of California with your CPR certification (listed as MQ) then I simply cannot assume. Make sure you include the details!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146E0-7A42-8B46-B320-553879A7A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095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Ellen</a:t>
            </a:r>
          </a:p>
          <a:p>
            <a:endParaRPr lang="en-US" b="1" dirty="0"/>
          </a:p>
          <a:p>
            <a:r>
              <a:rPr lang="en-US" b="1" dirty="0"/>
              <a:t>Profile photo </a:t>
            </a:r>
            <a:r>
              <a:rPr lang="en-US" dirty="0"/>
              <a:t>– look happy, approachable, professional…but not fake! Nice headshot</a:t>
            </a:r>
          </a:p>
          <a:p>
            <a:r>
              <a:rPr lang="en-US" b="1" dirty="0"/>
              <a:t>Headline</a:t>
            </a:r>
            <a:r>
              <a:rPr lang="en-US" dirty="0"/>
              <a:t> – use this to your advantage – put in those keywords, key points you want associated with your brand! You’re usually searched through headlines and keywords over company name</a:t>
            </a:r>
          </a:p>
          <a:p>
            <a:r>
              <a:rPr lang="en-US" b="1" dirty="0"/>
              <a:t>Open to new </a:t>
            </a:r>
            <a:r>
              <a:rPr lang="en-US" b="1" dirty="0" err="1"/>
              <a:t>opps</a:t>
            </a:r>
            <a:r>
              <a:rPr lang="en-US" b="1" dirty="0"/>
              <a:t> </a:t>
            </a:r>
            <a:r>
              <a:rPr lang="en-US" dirty="0"/>
              <a:t>– first people I will look at when I run a search</a:t>
            </a:r>
          </a:p>
          <a:p>
            <a:r>
              <a:rPr lang="en-US" b="1" dirty="0"/>
              <a:t>About</a:t>
            </a:r>
            <a:r>
              <a:rPr lang="en-US" dirty="0"/>
              <a:t> – tell your story in a few lines using keywords and quantify your accomplishments; i.e. hired 2000 professionals into executive level roles, managed staff of up to 60 </a:t>
            </a:r>
            <a:r>
              <a:rPr lang="en-US" dirty="0">
                <a:sym typeface="Wingdings" panose="05000000000000000000" pitchFamily="2" charset="2"/>
              </a:rPr>
              <a:t> this is an area recruiters will see and read first, stand out! Add in “specialties” where you can put in keywords – we like white 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Keywords</a:t>
            </a:r>
            <a:r>
              <a:rPr lang="en-US" dirty="0"/>
              <a:t> – use the keywords that you want recruiters/HMs to find you with; great place is in the about section and in your work history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**if there’s someone that has a job you love, look at their profile for ideas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**if you see keywords or repetitive phrases in the job description, use them on your profile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Experience</a:t>
            </a:r>
            <a:r>
              <a:rPr lang="en-US" dirty="0"/>
              <a:t> – work history, job title, bullet points </a:t>
            </a:r>
            <a:r>
              <a:rPr lang="en-US" dirty="0">
                <a:sym typeface="Wingdings" panose="05000000000000000000" pitchFamily="2" charset="2"/>
              </a:rPr>
              <a:t> quantify the keywords you’ve used above, validate your experience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**Your bullet points should be similar on both your resume and LinkedIn page. If I look at your resume and LI profile, I should know I’m looking at the same person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**They don’t have to be identical though as you should always be tailoring your resume, cover letter and application to each position that you apply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Skills &amp; Endorsements </a:t>
            </a:r>
            <a:r>
              <a:rPr lang="en-US" dirty="0"/>
              <a:t>– get endorsed! Ask (appropriate current/past colleagues) and offer to return; especially helpful to get endorsed for skills that speak to industry knowledge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Recommendations</a:t>
            </a:r>
            <a:r>
              <a:rPr lang="en-US" dirty="0"/>
              <a:t> – same as endorsements, but this is like a mini reference check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B0CFF-FBFD-4873-998C-C1802002C2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99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Ellen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I need to do a run through on timing, I may not include this slide.</a:t>
            </a:r>
          </a:p>
          <a:p>
            <a:endParaRPr lang="en-US" dirty="0"/>
          </a:p>
          <a:p>
            <a:r>
              <a:rPr lang="en-US" dirty="0"/>
              <a:t>Use the about section to create white space; I don’t want to read three paragraphs to find if you have X, Y, Z skills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B0CFF-FBFD-4873-998C-C1802002C2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594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Lyndon</a:t>
            </a:r>
          </a:p>
          <a:p>
            <a:endParaRPr lang="en-US" dirty="0"/>
          </a:p>
          <a:p>
            <a:r>
              <a:rPr lang="en-US" dirty="0"/>
              <a:t>ERG Awards</a:t>
            </a:r>
          </a:p>
          <a:p>
            <a:r>
              <a:rPr lang="en-US" dirty="0"/>
              <a:t>Recognized as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90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47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UCD does not simply want you to apply for a “job” – we want you to fulfill your career!</a:t>
            </a:r>
          </a:p>
          <a:p>
            <a:r>
              <a:rPr lang="en-US" dirty="0"/>
              <a:t>Learning and Development team supports our most important asset – YOU (employees)!  </a:t>
            </a:r>
          </a:p>
          <a:p>
            <a:r>
              <a:rPr lang="en-US" dirty="0"/>
              <a:t>We want you to feel empowered to take control of your personal and professional growth.</a:t>
            </a:r>
          </a:p>
          <a:p>
            <a:r>
              <a:rPr lang="en-US" dirty="0"/>
              <a:t>PD time = 40 </a:t>
            </a:r>
            <a:r>
              <a:rPr lang="en-US" dirty="0" err="1"/>
              <a:t>hrs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for represented EEs; 80 </a:t>
            </a:r>
            <a:r>
              <a:rPr lang="en-US" dirty="0" err="1"/>
              <a:t>hrs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for non-rep EEs.</a:t>
            </a:r>
          </a:p>
          <a:p>
            <a:r>
              <a:rPr lang="en-US" dirty="0"/>
              <a:t>1.</a:t>
            </a:r>
            <a:r>
              <a:rPr lang="en-US" b="1" dirty="0"/>
              <a:t>Tuition Assistance</a:t>
            </a:r>
            <a:r>
              <a:rPr lang="en-US" dirty="0"/>
              <a:t>: tuition discounts, scholarships, and for UCDH tuition reimbursement</a:t>
            </a:r>
          </a:p>
          <a:p>
            <a:r>
              <a:rPr lang="en-US" dirty="0"/>
              <a:t>2.</a:t>
            </a:r>
            <a:r>
              <a:rPr lang="en-US" b="1" dirty="0"/>
              <a:t>Development Programs</a:t>
            </a:r>
            <a:r>
              <a:rPr lang="en-US" b="0" dirty="0"/>
              <a:t>: Entry level to leadership programs. AAA, LC, MSAP, GMP, AOFTF</a:t>
            </a:r>
          </a:p>
          <a:p>
            <a:r>
              <a:rPr lang="en-US" b="0" dirty="0"/>
              <a:t>3.</a:t>
            </a:r>
            <a:r>
              <a:rPr lang="en-US" b="1" dirty="0"/>
              <a:t>Career Management</a:t>
            </a:r>
            <a:r>
              <a:rPr lang="en-US" b="0" dirty="0"/>
              <a:t>: Career Counseling, toolkits, cross training, training (certificate programs, </a:t>
            </a:r>
            <a:r>
              <a:rPr lang="en-US" b="0" dirty="0" err="1"/>
              <a:t>eLearnings</a:t>
            </a:r>
            <a:r>
              <a:rPr lang="en-US" b="0" dirty="0"/>
              <a:t> and ILTs such as MS courses – ppt, excel).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A8E57-11F2-423F-A5F5-7575A12FB5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BY: JoAnna Van Brocklin, UC Davis Health, Training and Development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359CF05-2A54-469D-BDC8-A14B4059BF2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YOUR TOOLS FOR SUCCESS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F21-FD7D-49EF-9B7D-58F780A355C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5/31/2019</a:t>
            </a:r>
          </a:p>
        </p:txBody>
      </p:sp>
    </p:spTree>
    <p:extLst>
      <p:ext uri="{BB962C8B-B14F-4D97-AF65-F5344CB8AC3E}">
        <p14:creationId xmlns:p14="http://schemas.microsoft.com/office/powerpoint/2010/main" val="168040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04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1. [CLICK] Employee Resource Groups</a:t>
            </a:r>
            <a:r>
              <a:rPr lang="en-US" b="0" dirty="0"/>
              <a:t>: not only to make connections with areas of interest and community outreach opportunities; excellent way to build skills toward personal and professional goals.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2. [CLICK] </a:t>
            </a:r>
            <a:r>
              <a:rPr lang="en-US" b="1" dirty="0" err="1"/>
              <a:t>WorkLife</a:t>
            </a:r>
            <a:r>
              <a:rPr lang="en-US" dirty="0"/>
              <a:t>: promote and honor your commitments to both family and career. Programs support dependent care as well as adult/elder care; </a:t>
            </a:r>
            <a:r>
              <a:rPr lang="en-US" dirty="0" err="1"/>
              <a:t>WorkLife</a:t>
            </a:r>
            <a:r>
              <a:rPr lang="en-US" dirty="0"/>
              <a:t> transitions through breastfeeding support program and retirement workshops; health &amp; wellness programs/events.</a:t>
            </a:r>
          </a:p>
          <a:p>
            <a:pPr marL="0" indent="0">
              <a:buNone/>
            </a:pPr>
            <a:r>
              <a:rPr lang="en-US" b="1" dirty="0"/>
              <a:t>3. [CLICK] Discounts</a:t>
            </a:r>
            <a:r>
              <a:rPr lang="en-US" b="0" dirty="0"/>
              <a:t>: entertainment and travel discounts, educational discount partners.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FFE47-F537-4F6E-A863-AC284967C8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085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46E0-7A42-8B46-B320-553879A7A4F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388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Lyndon</a:t>
            </a:r>
          </a:p>
          <a:p>
            <a:endParaRPr lang="en-US" dirty="0"/>
          </a:p>
          <a:p>
            <a:r>
              <a:rPr lang="en-US" dirty="0"/>
              <a:t>Content on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146E0-7A42-8B46-B320-553879A7A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8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JoAnna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36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99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Ellen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-we are a Top 10 Public Research Institution, most comprehensive UC in the system, Vet Med &amp; Ag programs rank among the top in the world</a:t>
            </a:r>
          </a:p>
          <a:p>
            <a:endParaRPr lang="en-US" dirty="0"/>
          </a:p>
          <a:p>
            <a:r>
              <a:rPr lang="en-US" dirty="0"/>
              <a:t>But do you also know that we are</a:t>
            </a:r>
          </a:p>
          <a:p>
            <a:r>
              <a:rPr lang="en-US" dirty="0"/>
              <a:t>-Top 10 for social mobility</a:t>
            </a:r>
          </a:p>
          <a:p>
            <a:r>
              <a:rPr lang="en-US" dirty="0"/>
              <a:t>-2</a:t>
            </a:r>
            <a:r>
              <a:rPr lang="en-US" baseline="30000" dirty="0"/>
              <a:t>nd</a:t>
            </a:r>
            <a:r>
              <a:rPr lang="en-US" dirty="0"/>
              <a:t> nationally among Affordable Elite Colleges</a:t>
            </a:r>
          </a:p>
          <a:p>
            <a:r>
              <a:rPr lang="en-US" dirty="0"/>
              <a:t>- Forbes best based on employee responses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FFE47-F537-4F6E-A863-AC284967C8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130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Mario</a:t>
            </a:r>
          </a:p>
          <a:p>
            <a:endParaRPr lang="en-US" dirty="0"/>
          </a:p>
          <a:p>
            <a:r>
              <a:rPr lang="en-US" dirty="0"/>
              <a:t>Why UC Davis Health: </a:t>
            </a:r>
          </a:p>
          <a:p>
            <a:endParaRPr lang="en-US" dirty="0"/>
          </a:p>
          <a:p>
            <a:r>
              <a:rPr lang="en-US" dirty="0"/>
              <a:t>Only Level 1 Adult and Pediatric Trauma Center in inland Northern California and the Central Valley</a:t>
            </a:r>
          </a:p>
          <a:p>
            <a:r>
              <a:rPr lang="en-US" dirty="0"/>
              <a:t>Nationally ranked in multiple specialties</a:t>
            </a:r>
          </a:p>
          <a:p>
            <a:r>
              <a:rPr lang="en-US" dirty="0"/>
              <a:t>Rated Sacramento’s top hospital</a:t>
            </a:r>
          </a:p>
          <a:p>
            <a:r>
              <a:rPr lang="en-US" dirty="0"/>
              <a:t>Home of nationally ranked children’s hospital</a:t>
            </a:r>
          </a:p>
          <a:p>
            <a:r>
              <a:rPr lang="en-US" dirty="0"/>
              <a:t>Top honors for nursing excellence (Magnet recognized)</a:t>
            </a:r>
          </a:p>
          <a:p>
            <a:r>
              <a:rPr lang="en-US" dirty="0"/>
              <a:t>Patient-centered primary care model</a:t>
            </a:r>
          </a:p>
          <a:p>
            <a:r>
              <a:rPr lang="en-US" dirty="0"/>
              <a:t>Honored for technology that improves care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2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97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9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38558" r="33872" b="8348"/>
          <a:stretch/>
        </p:blipFill>
        <p:spPr>
          <a:xfrm>
            <a:off x="8839201" y="-16476"/>
            <a:ext cx="3352799" cy="38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48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882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12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9519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962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41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6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43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3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96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74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5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1714" y="1029729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960" y="2160589"/>
            <a:ext cx="808973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38171-6096-CA47-861F-A63D9B14C563}"/>
              </a:ext>
            </a:extLst>
          </p:cNvPr>
          <p:cNvSpPr txBox="1"/>
          <p:nvPr/>
        </p:nvSpPr>
        <p:spPr>
          <a:xfrm>
            <a:off x="201881" y="6361942"/>
            <a:ext cx="712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4E5BD4D-8055-1D40-AB92-2B3EDA8C446D}" type="slidenum">
              <a:rPr lang="en-US" sz="1050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17286" r="51757" b="24820"/>
          <a:stretch/>
        </p:blipFill>
        <p:spPr>
          <a:xfrm>
            <a:off x="8592876" y="6307097"/>
            <a:ext cx="3391600" cy="405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38558" r="33872" b="8348"/>
          <a:stretch/>
        </p:blipFill>
        <p:spPr>
          <a:xfrm>
            <a:off x="8839201" y="-16476"/>
            <a:ext cx="3352799" cy="38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0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1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v"/>
        <a:defRPr sz="1200" kern="1200">
          <a:solidFill>
            <a:schemeClr val="accent2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r.ucdavis.edu/career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r.ucdavis.edu/career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r.ucdavis.edu/career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hyperlink" Target="mailto:jvanbrocklin@ucdavis.edu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ahuling@ucdavis.edu" TargetMode="External"/><Relationship Id="rId5" Type="http://schemas.openxmlformats.org/officeDocument/2006/relationships/hyperlink" Target="mailto:meeguizabal@ucdavis.edu" TargetMode="External"/><Relationship Id="rId4" Type="http://schemas.openxmlformats.org/officeDocument/2006/relationships/hyperlink" Target="mailto:ekjordan@ucdavis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52070" y="2129267"/>
            <a:ext cx="11731477" cy="2437810"/>
          </a:xfrm>
        </p:spPr>
        <p:txBody>
          <a:bodyPr/>
          <a:lstStyle/>
          <a:p>
            <a:br>
              <a:rPr lang="en-US" sz="2400" dirty="0">
                <a:solidFill>
                  <a:schemeClr val="tx1"/>
                </a:solidFill>
                <a:latin typeface="+mn-lt"/>
              </a:rPr>
            </a:br>
            <a:r>
              <a:rPr lang="en-US" sz="3200" b="1" dirty="0">
                <a:solidFill>
                  <a:schemeClr val="tx1"/>
                </a:solidFill>
                <a:latin typeface="+mn-lt"/>
              </a:rPr>
              <a:t>Charla Virtual de </a:t>
            </a:r>
            <a:r>
              <a:rPr lang="en-US" sz="3200" b="1" dirty="0" err="1">
                <a:solidFill>
                  <a:schemeClr val="tx1"/>
                </a:solidFill>
                <a:latin typeface="+mn-lt"/>
              </a:rPr>
              <a:t>Trabajo</a:t>
            </a:r>
            <a:br>
              <a:rPr lang="en-US" sz="3200" b="1" dirty="0">
                <a:solidFill>
                  <a:schemeClr val="tx1"/>
                </a:solidFill>
                <a:latin typeface="+mn-lt"/>
              </a:rPr>
            </a:br>
            <a:r>
              <a:rPr lang="en-US" sz="3200" b="1" dirty="0" err="1">
                <a:solidFill>
                  <a:schemeClr val="tx1"/>
                </a:solidFill>
                <a:latin typeface="+mn-lt"/>
              </a:rPr>
              <a:t>Iniciando</a:t>
            </a:r>
            <a:r>
              <a:rPr lang="en-US" sz="32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n-lt"/>
              </a:rPr>
              <a:t>tu</a:t>
            </a:r>
            <a:r>
              <a:rPr lang="en-US" sz="3200" b="1" dirty="0">
                <a:solidFill>
                  <a:schemeClr val="tx1"/>
                </a:solidFill>
                <a:latin typeface="+mn-lt"/>
              </a:rPr>
              <a:t> Carrera </a:t>
            </a:r>
            <a:r>
              <a:rPr lang="en-US" sz="3200" b="1" dirty="0" err="1">
                <a:solidFill>
                  <a:schemeClr val="tx1"/>
                </a:solidFill>
                <a:latin typeface="+mn-lt"/>
              </a:rPr>
              <a:t>en</a:t>
            </a:r>
            <a:r>
              <a:rPr lang="en-US" sz="3200" b="1" dirty="0">
                <a:solidFill>
                  <a:schemeClr val="tx1"/>
                </a:solidFill>
                <a:latin typeface="+mn-lt"/>
              </a:rPr>
              <a:t> UC Davis/UC Davis Health</a:t>
            </a:r>
            <a:br>
              <a:rPr lang="en-US" sz="3600" b="1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  <a:latin typeface="+mn-lt"/>
              </a:rPr>
            </a:br>
            <a:r>
              <a:rPr lang="en-US" sz="2400" dirty="0">
                <a:solidFill>
                  <a:schemeClr val="tx1"/>
                </a:solidFill>
              </a:rPr>
              <a:t>May 28,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1" y="1041119"/>
            <a:ext cx="3072390" cy="844298"/>
          </a:xfrm>
          <a:prstGeom prst="rect">
            <a:avLst/>
          </a:prstGeom>
        </p:spPr>
      </p:pic>
      <p:pic>
        <p:nvPicPr>
          <p:cNvPr id="1026" name="Picture 2" descr="HR TMD logo">
            <a:extLst>
              <a:ext uri="{FF2B5EF4-FFF2-40B4-BE49-F238E27FC236}">
                <a16:creationId xmlns:a16="http://schemas.microsoft.com/office/drawing/2014/main" id="{6D204EF3-FFBF-405A-AA6D-83EE4FF1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224" y="5610432"/>
            <a:ext cx="28384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693EAE-53BB-4A11-92ED-FA17FBC2596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48" y="5610432"/>
            <a:ext cx="2838450" cy="885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45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E22C-782D-4B4F-8C18-479FA0B0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77" y="894158"/>
            <a:ext cx="9490382" cy="1320800"/>
          </a:xfrm>
        </p:spPr>
        <p:txBody>
          <a:bodyPr anchor="t">
            <a:normAutofit/>
          </a:bodyPr>
          <a:lstStyle/>
          <a:p>
            <a:r>
              <a:rPr lang="en-US" b="1" dirty="0" err="1">
                <a:latin typeface="+mn-lt"/>
              </a:rPr>
              <a:t>Puestos</a:t>
            </a:r>
            <a:r>
              <a:rPr lang="en-US" b="1" dirty="0">
                <a:latin typeface="+mn-lt"/>
              </a:rPr>
              <a:t> de Carrera- </a:t>
            </a:r>
            <a:r>
              <a:rPr lang="en-US" b="1" dirty="0" err="1">
                <a:latin typeface="+mn-lt"/>
              </a:rPr>
              <a:t>Nivel</a:t>
            </a:r>
            <a:r>
              <a:rPr lang="en-US" b="1" dirty="0">
                <a:latin typeface="+mn-lt"/>
              </a:rPr>
              <a:t> de Entrada 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2DE6EB9-2D5F-44E6-B3A0-6DF04FF328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098926"/>
              </p:ext>
            </p:extLst>
          </p:nvPr>
        </p:nvGraphicFramePr>
        <p:xfrm>
          <a:off x="669959" y="2160589"/>
          <a:ext cx="9492136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C70EF39-E68C-4697-8206-99D1DC2F6C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9" b="7189"/>
          <a:stretch/>
        </p:blipFill>
        <p:spPr>
          <a:xfrm>
            <a:off x="6847683" y="2214957"/>
            <a:ext cx="4176779" cy="213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56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13749" y="1470292"/>
            <a:ext cx="8800043" cy="461012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 descr="C:\Users\lhuling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13" y="2350592"/>
            <a:ext cx="4910785" cy="26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A5AE3-C4B1-4816-809C-6EE2E77FF516}"/>
              </a:ext>
            </a:extLst>
          </p:cNvPr>
          <p:cNvSpPr txBox="1"/>
          <p:nvPr/>
        </p:nvSpPr>
        <p:spPr>
          <a:xfrm>
            <a:off x="961204" y="1470292"/>
            <a:ext cx="4910785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accent6"/>
                </a:solidFill>
              </a:rPr>
              <a:t>Porque</a:t>
            </a:r>
            <a:r>
              <a:rPr lang="en-US" sz="2000" b="1" dirty="0">
                <a:solidFill>
                  <a:schemeClr val="accent6"/>
                </a:solidFill>
              </a:rPr>
              <a:t> TES?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Salarios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Competitivos</a:t>
            </a:r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Entrenamiento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abilidades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trabajo</a:t>
            </a:r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Beneficios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Universitarios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incluyendo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beneficios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medicos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Oportunidades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Profesionales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UC Davis y UC Davis Health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Oportunidades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establecer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contactos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redes</a:t>
            </a:r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accent6"/>
                </a:solidFill>
              </a:rPr>
              <a:t>Oportunidades</a:t>
            </a:r>
            <a:r>
              <a:rPr lang="en-US" sz="2000" b="1" dirty="0">
                <a:solidFill>
                  <a:schemeClr val="accent6"/>
                </a:solidFill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Oportunidades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Administrativas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Clericas</a:t>
            </a:r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Posiciones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Analiticas</a:t>
            </a:r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Posiciones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Tecnicas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ayudante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laboratorio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tecnicos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animales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Posiciones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Computador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Programacion</a:t>
            </a:r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D4B47-0ED7-45D2-8D02-512D9A5762E1}"/>
              </a:ext>
            </a:extLst>
          </p:cNvPr>
          <p:cNvSpPr/>
          <p:nvPr/>
        </p:nvSpPr>
        <p:spPr>
          <a:xfrm>
            <a:off x="627322" y="625853"/>
            <a:ext cx="9409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/>
              <a:t>Servicio</a:t>
            </a:r>
            <a:r>
              <a:rPr lang="en-US" sz="3600" b="1" dirty="0"/>
              <a:t> de </a:t>
            </a:r>
            <a:r>
              <a:rPr lang="en-US" sz="3600" b="1" dirty="0" err="1"/>
              <a:t>Empleo</a:t>
            </a:r>
            <a:r>
              <a:rPr lang="en-US" sz="3600" b="1" dirty="0"/>
              <a:t> Temporal(TES)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43074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901" y="614950"/>
            <a:ext cx="8596668" cy="13208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+mn-lt"/>
              </a:rPr>
              <a:t>Puerta</a:t>
            </a:r>
            <a:r>
              <a:rPr lang="en-US" b="1" dirty="0">
                <a:latin typeface="+mn-lt"/>
              </a:rPr>
              <a:t> de Entrada para el </a:t>
            </a:r>
            <a:r>
              <a:rPr lang="en-US" b="1" dirty="0" err="1">
                <a:latin typeface="+mn-lt"/>
              </a:rPr>
              <a:t>Candidato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169" y="1166528"/>
            <a:ext cx="10515600" cy="4249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hlinkClick r:id="rId3"/>
              </a:rPr>
              <a:t>hr.ucdavis.edu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FB270-BA37-4A4D-A0CE-5FA04315B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1" y="1759575"/>
            <a:ext cx="9445658" cy="459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714" y="783203"/>
            <a:ext cx="8596668" cy="13208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+mn-lt"/>
              </a:rPr>
              <a:t>Puerta</a:t>
            </a:r>
            <a:r>
              <a:rPr lang="en-US" b="1" dirty="0">
                <a:latin typeface="+mn-lt"/>
              </a:rPr>
              <a:t> de Entrada para el </a:t>
            </a:r>
            <a:r>
              <a:rPr lang="en-US" b="1" dirty="0" err="1">
                <a:latin typeface="+mn-lt"/>
              </a:rPr>
              <a:t>Candidato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532" y="1512117"/>
            <a:ext cx="10515600" cy="4249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hlinkClick r:id="rId3"/>
              </a:rPr>
              <a:t>https://hr.ucdavis.edu/careers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436FF-AAB1-432F-B6DC-3BAD2EB3E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2" y="2259972"/>
            <a:ext cx="6825792" cy="39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56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9563-1F82-4021-98AD-0EC5D7F4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14" y="47707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+mn-lt"/>
              </a:rPr>
              <a:t>Buscar</a:t>
            </a:r>
            <a:r>
              <a:rPr lang="en-US" b="1" dirty="0">
                <a:latin typeface="+mn-lt"/>
              </a:rPr>
              <a:t>/ </a:t>
            </a:r>
            <a:r>
              <a:rPr lang="en-US" b="1" dirty="0" err="1">
                <a:latin typeface="+mn-lt"/>
              </a:rPr>
              <a:t>Navegacion</a:t>
            </a:r>
            <a:r>
              <a:rPr lang="en-US" b="1" dirty="0">
                <a:latin typeface="+mn-lt"/>
              </a:rPr>
              <a:t> de </a:t>
            </a:r>
            <a:r>
              <a:rPr lang="en-US" b="1" dirty="0" err="1">
                <a:latin typeface="+mn-lt"/>
              </a:rPr>
              <a:t>Empleos</a:t>
            </a:r>
            <a:br>
              <a:rPr lang="en-US" dirty="0"/>
            </a:br>
            <a:r>
              <a:rPr lang="en-US" sz="2700" dirty="0">
                <a:solidFill>
                  <a:schemeClr val="tx1"/>
                </a:solidFill>
                <a:hlinkClick r:id="rId3"/>
              </a:rPr>
              <a:t>https://hr.ucdavis.edu/careers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43DD18-2000-4792-881F-780374CAF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0091" y="1467059"/>
            <a:ext cx="8311512" cy="49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50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DA8E-1A8C-4984-BE65-BDDD0730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28" y="820723"/>
            <a:ext cx="8596668" cy="1320800"/>
          </a:xfrm>
        </p:spPr>
        <p:txBody>
          <a:bodyPr/>
          <a:lstStyle/>
          <a:p>
            <a:r>
              <a:rPr lang="en-US" b="1" dirty="0" err="1"/>
              <a:t>Solicitud</a:t>
            </a:r>
            <a:r>
              <a:rPr lang="en-US" b="1" dirty="0"/>
              <a:t> de </a:t>
            </a:r>
            <a:r>
              <a:rPr lang="en-US" b="1" dirty="0" err="1"/>
              <a:t>Empleo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BEF14E-FD30-4E2B-A429-3B4D3698D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8918" y="1706717"/>
            <a:ext cx="5896584" cy="4740736"/>
          </a:xfrm>
        </p:spPr>
      </p:pic>
    </p:spTree>
    <p:extLst>
      <p:ext uri="{BB962C8B-B14F-4D97-AF65-F5344CB8AC3E}">
        <p14:creationId xmlns:p14="http://schemas.microsoft.com/office/powerpoint/2010/main" val="3832197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8516-0DE4-42D5-B71F-5C03D654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Solicitud</a:t>
            </a:r>
            <a:r>
              <a:rPr lang="en-US" dirty="0"/>
              <a:t> de </a:t>
            </a:r>
            <a:r>
              <a:rPr lang="en-US" dirty="0" err="1"/>
              <a:t>Empleo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BAF68-CE93-4B7E-B29B-A691E0EF1E2F}"/>
              </a:ext>
            </a:extLst>
          </p:cNvPr>
          <p:cNvSpPr txBox="1"/>
          <p:nvPr/>
        </p:nvSpPr>
        <p:spPr>
          <a:xfrm>
            <a:off x="7458718" y="2136338"/>
            <a:ext cx="3797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https://hr.ucdavis.edu/jobtalk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Searching for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Apply 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FEF942-DA4F-4256-964C-F2EFAA4A0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1714" y="1959516"/>
            <a:ext cx="6672768" cy="38814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E9BF57-537E-4A66-BEBE-CD3D5A8CE927}"/>
              </a:ext>
            </a:extLst>
          </p:cNvPr>
          <p:cNvSpPr/>
          <p:nvPr/>
        </p:nvSpPr>
        <p:spPr>
          <a:xfrm>
            <a:off x="5094514" y="4002833"/>
            <a:ext cx="1203649" cy="410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26610D-E72B-4DE6-9E9B-718486C55FA5}"/>
              </a:ext>
            </a:extLst>
          </p:cNvPr>
          <p:cNvSpPr/>
          <p:nvPr/>
        </p:nvSpPr>
        <p:spPr>
          <a:xfrm>
            <a:off x="5094513" y="4522237"/>
            <a:ext cx="1203649" cy="410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7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+mn-lt"/>
              </a:rPr>
              <a:t>Estatuto</a:t>
            </a:r>
            <a:r>
              <a:rPr lang="en-US" b="1" dirty="0">
                <a:latin typeface="+mn-lt"/>
              </a:rPr>
              <a:t>/</a:t>
            </a:r>
            <a:r>
              <a:rPr lang="en-US" b="1" dirty="0" err="1">
                <a:latin typeface="+mn-lt"/>
              </a:rPr>
              <a:t>estado</a:t>
            </a:r>
            <a:r>
              <a:rPr lang="en-US" b="1" dirty="0">
                <a:latin typeface="+mn-lt"/>
              </a:rPr>
              <a:t> de </a:t>
            </a:r>
            <a:r>
              <a:rPr lang="en-US" b="1" dirty="0" err="1">
                <a:latin typeface="+mn-lt"/>
              </a:rPr>
              <a:t>Trabajo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299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3600" dirty="0" err="1"/>
              <a:t>Cuando</a:t>
            </a:r>
            <a:r>
              <a:rPr lang="en-US" sz="3600" dirty="0"/>
              <a:t> </a:t>
            </a:r>
            <a:r>
              <a:rPr lang="en-US" sz="3600" dirty="0" err="1"/>
              <a:t>inicies</a:t>
            </a:r>
            <a:r>
              <a:rPr lang="en-US" sz="3600" dirty="0"/>
              <a:t> la </a:t>
            </a:r>
            <a:r>
              <a:rPr lang="en-US" sz="3600" dirty="0" err="1"/>
              <a:t>sesion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TAM, </a:t>
            </a:r>
            <a:r>
              <a:rPr lang="en-US" sz="3600" dirty="0" err="1"/>
              <a:t>podras</a:t>
            </a:r>
            <a:r>
              <a:rPr lang="en-US" sz="3600" dirty="0"/>
              <a:t> </a:t>
            </a:r>
            <a:r>
              <a:rPr lang="en-US" sz="3600" dirty="0" err="1"/>
              <a:t>ver</a:t>
            </a:r>
            <a:r>
              <a:rPr lang="en-US" sz="3600" dirty="0"/>
              <a:t> </a:t>
            </a:r>
            <a:r>
              <a:rPr lang="en-US" sz="3600" dirty="0" err="1"/>
              <a:t>tu</a:t>
            </a:r>
            <a:r>
              <a:rPr lang="en-US" sz="3600" dirty="0"/>
              <a:t> </a:t>
            </a:r>
            <a:r>
              <a:rPr lang="en-US" sz="3600" dirty="0" err="1"/>
              <a:t>estado</a:t>
            </a:r>
            <a:r>
              <a:rPr lang="en-US" sz="3600" dirty="0"/>
              <a:t> </a:t>
            </a:r>
            <a:r>
              <a:rPr lang="en-US" sz="3600" dirty="0" err="1"/>
              <a:t>como</a:t>
            </a:r>
            <a:r>
              <a:rPr lang="en-US" sz="3600" dirty="0"/>
              <a:t> </a:t>
            </a:r>
            <a:r>
              <a:rPr lang="en-US" sz="3600" dirty="0" err="1"/>
              <a:t>solicitante</a:t>
            </a:r>
            <a:r>
              <a:rPr lang="en-US" sz="3600" dirty="0"/>
              <a:t>. </a:t>
            </a:r>
            <a:r>
              <a:rPr lang="en-US" sz="3600" dirty="0" err="1"/>
              <a:t>Normalmente</a:t>
            </a:r>
            <a:r>
              <a:rPr lang="en-US" sz="3600" dirty="0"/>
              <a:t> el </a:t>
            </a:r>
            <a:r>
              <a:rPr lang="en-US" sz="3600" dirty="0" err="1"/>
              <a:t>estado</a:t>
            </a:r>
            <a:r>
              <a:rPr lang="en-US" sz="3600" dirty="0"/>
              <a:t> se </a:t>
            </a:r>
            <a:r>
              <a:rPr lang="en-US" sz="3600" dirty="0" err="1"/>
              <a:t>actualiza</a:t>
            </a:r>
            <a:r>
              <a:rPr lang="en-US" sz="3600" dirty="0"/>
              <a:t> </a:t>
            </a:r>
            <a:r>
              <a:rPr lang="en-US" sz="3600" dirty="0" err="1"/>
              <a:t>despues</a:t>
            </a:r>
            <a:r>
              <a:rPr lang="en-US" sz="3600" dirty="0"/>
              <a:t> de la </a:t>
            </a:r>
            <a:r>
              <a:rPr lang="en-US" sz="3600" dirty="0" err="1"/>
              <a:t>fecha</a:t>
            </a:r>
            <a:r>
              <a:rPr lang="en-US" sz="3600" dirty="0"/>
              <a:t> de </a:t>
            </a:r>
            <a:r>
              <a:rPr lang="en-US" sz="3600" dirty="0" err="1"/>
              <a:t>cierre</a:t>
            </a:r>
            <a:r>
              <a:rPr lang="en-US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88312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La </a:t>
            </a:r>
            <a:r>
              <a:rPr lang="en-US" b="1" dirty="0" err="1">
                <a:latin typeface="+mn-lt"/>
              </a:rPr>
              <a:t>Aplicacion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en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linea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81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>
                <a:solidFill>
                  <a:schemeClr val="tx1"/>
                </a:solidFill>
              </a:rPr>
              <a:t>Su solicitud en línea (separada del currículum) debe contener toda su experiencia que se alinee con las calificaciones mínimas y preferidas.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4187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Cartas de </a:t>
            </a:r>
            <a:r>
              <a:rPr lang="en-US" b="1" dirty="0" err="1">
                <a:latin typeface="+mn-lt"/>
              </a:rPr>
              <a:t>Presentacion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95480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chemeClr val="accent6"/>
                </a:solidFill>
              </a:rPr>
              <a:t>Destaca</a:t>
            </a:r>
            <a:r>
              <a:rPr lang="en-US" sz="2400" b="1" dirty="0">
                <a:solidFill>
                  <a:schemeClr val="accent6"/>
                </a:solidFill>
              </a:rPr>
              <a:t> y </a:t>
            </a:r>
            <a:r>
              <a:rPr lang="en-US" sz="2400" b="1" dirty="0" err="1">
                <a:solidFill>
                  <a:schemeClr val="accent6"/>
                </a:solidFill>
              </a:rPr>
              <a:t>resalta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tu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interes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en</a:t>
            </a:r>
            <a:r>
              <a:rPr lang="en-US" sz="2400" b="1" dirty="0">
                <a:solidFill>
                  <a:schemeClr val="accent6"/>
                </a:solidFill>
              </a:rPr>
              <a:t> el </a:t>
            </a:r>
            <a:r>
              <a:rPr lang="en-US" sz="2400" b="1" dirty="0" err="1">
                <a:solidFill>
                  <a:schemeClr val="accent6"/>
                </a:solidFill>
              </a:rPr>
              <a:t>Departamento</a:t>
            </a:r>
            <a:endParaRPr lang="en-US" sz="2400" b="1" dirty="0">
              <a:solidFill>
                <a:schemeClr val="accent6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accent6"/>
                </a:solidFill>
              </a:rPr>
              <a:t>Porque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tu</a:t>
            </a:r>
            <a:r>
              <a:rPr lang="en-US" sz="2200" dirty="0">
                <a:solidFill>
                  <a:schemeClr val="accent6"/>
                </a:solidFill>
              </a:rPr>
              <a:t>?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accent6"/>
                </a:solidFill>
              </a:rPr>
              <a:t>Porque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ellos</a:t>
            </a:r>
            <a:r>
              <a:rPr lang="en-US" sz="2200" dirty="0">
                <a:solidFill>
                  <a:schemeClr val="accent6"/>
                </a:solidFill>
              </a:rPr>
              <a:t>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accent6"/>
                </a:solidFill>
              </a:rPr>
              <a:t>Porque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esta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posicion</a:t>
            </a:r>
            <a:r>
              <a:rPr lang="en-US" sz="2200" dirty="0">
                <a:solidFill>
                  <a:schemeClr val="accent6"/>
                </a:solidFill>
              </a:rPr>
              <a:t>?</a:t>
            </a:r>
          </a:p>
          <a:p>
            <a:r>
              <a:rPr lang="en-US" sz="2400" b="1" dirty="0" err="1">
                <a:solidFill>
                  <a:schemeClr val="accent6"/>
                </a:solidFill>
              </a:rPr>
              <a:t>Provee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Contexto</a:t>
            </a:r>
            <a:endParaRPr lang="en-US" sz="2400" b="1" dirty="0">
              <a:solidFill>
                <a:schemeClr val="accent6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accent6"/>
                </a:solidFill>
              </a:rPr>
              <a:t>Brechas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en</a:t>
            </a:r>
            <a:r>
              <a:rPr lang="en-US" sz="2200" dirty="0">
                <a:solidFill>
                  <a:schemeClr val="accent6"/>
                </a:solidFill>
              </a:rPr>
              <a:t> el </a:t>
            </a:r>
            <a:r>
              <a:rPr lang="en-US" sz="2200" dirty="0" err="1">
                <a:solidFill>
                  <a:schemeClr val="accent6"/>
                </a:solidFill>
              </a:rPr>
              <a:t>empleo</a:t>
            </a:r>
            <a:endParaRPr lang="en-US" sz="2200" dirty="0">
              <a:solidFill>
                <a:schemeClr val="accent6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accent6"/>
                </a:solidFill>
              </a:rPr>
              <a:t>Experiencias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revelantes</a:t>
            </a:r>
            <a:r>
              <a:rPr lang="en-US" sz="2200" dirty="0">
                <a:solidFill>
                  <a:schemeClr val="accent6"/>
                </a:solidFill>
              </a:rPr>
              <a:t> o </a:t>
            </a:r>
            <a:r>
              <a:rPr lang="en-US" sz="2200" dirty="0" err="1">
                <a:solidFill>
                  <a:schemeClr val="accent6"/>
                </a:solidFill>
              </a:rPr>
              <a:t>equivalentes</a:t>
            </a:r>
            <a:endParaRPr lang="en-US" sz="2200" dirty="0">
              <a:solidFill>
                <a:schemeClr val="accent6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person using a computer sitting on top of a table&#10;&#10;Description automatically generated">
            <a:extLst>
              <a:ext uri="{FF2B5EF4-FFF2-40B4-BE49-F238E27FC236}">
                <a16:creationId xmlns:a16="http://schemas.microsoft.com/office/drawing/2014/main" id="{97535726-4C07-4528-A195-ADCA78F25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06" y="2069960"/>
            <a:ext cx="3624105" cy="27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7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2DC4-0DAA-4335-9FC7-D9B29AFF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14" y="1029729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b="1" dirty="0" err="1">
                <a:latin typeface="+mn-lt"/>
              </a:rPr>
              <a:t>Introduccion</a:t>
            </a:r>
            <a:endParaRPr lang="en-US" dirty="0">
              <a:latin typeface="+mn-lt"/>
            </a:endParaRPr>
          </a:p>
        </p:txBody>
      </p:sp>
      <p:pic>
        <p:nvPicPr>
          <p:cNvPr id="6" name="Picture 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8F41D53A-BCAB-4835-A437-91334A9D1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5770"/>
          <a:stretch/>
        </p:blipFill>
        <p:spPr>
          <a:xfrm>
            <a:off x="677334" y="2160589"/>
            <a:ext cx="4184035" cy="388077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5AB54-4712-4152-A6D9-DC1C25228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6231622" cy="388077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3600" b="1" dirty="0">
                <a:solidFill>
                  <a:schemeClr val="accent6"/>
                </a:solidFill>
              </a:rPr>
              <a:t>Ellen Jordan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3600" dirty="0">
                <a:solidFill>
                  <a:schemeClr val="accent6"/>
                </a:solidFill>
              </a:rPr>
              <a:t>Socio principal de </a:t>
            </a:r>
            <a:r>
              <a:rPr lang="en-US" sz="3600" dirty="0" err="1">
                <a:solidFill>
                  <a:schemeClr val="accent6"/>
                </a:solidFill>
              </a:rPr>
              <a:t>Adquisicion</a:t>
            </a:r>
            <a:r>
              <a:rPr lang="en-US" sz="3600" dirty="0">
                <a:solidFill>
                  <a:schemeClr val="accent6"/>
                </a:solidFill>
              </a:rPr>
              <a:t> de </a:t>
            </a:r>
            <a:r>
              <a:rPr lang="en-US" sz="3600" dirty="0" err="1">
                <a:solidFill>
                  <a:schemeClr val="accent6"/>
                </a:solidFill>
              </a:rPr>
              <a:t>Talento,</a:t>
            </a:r>
            <a:r>
              <a:rPr lang="en-US" sz="3600" i="1" dirty="0" err="1">
                <a:solidFill>
                  <a:schemeClr val="accent6"/>
                </a:solidFill>
              </a:rPr>
              <a:t>Reclutamiendo</a:t>
            </a:r>
            <a:r>
              <a:rPr lang="en-US" sz="3600" i="1" dirty="0">
                <a:solidFill>
                  <a:schemeClr val="accent6"/>
                </a:solidFill>
              </a:rPr>
              <a:t> de </a:t>
            </a:r>
            <a:r>
              <a:rPr lang="en-US" sz="3600" i="1" dirty="0" err="1">
                <a:solidFill>
                  <a:schemeClr val="accent6"/>
                </a:solidFill>
              </a:rPr>
              <a:t>Liderazgo</a:t>
            </a:r>
            <a:r>
              <a:rPr lang="en-US" sz="3600" i="1" dirty="0">
                <a:solidFill>
                  <a:schemeClr val="accent6"/>
                </a:solidFill>
              </a:rPr>
              <a:t> y </a:t>
            </a:r>
            <a:r>
              <a:rPr lang="en-US" sz="3600" i="1" dirty="0" err="1">
                <a:solidFill>
                  <a:schemeClr val="accent6"/>
                </a:solidFill>
              </a:rPr>
              <a:t>Servicios</a:t>
            </a:r>
            <a:r>
              <a:rPr lang="en-US" sz="3600" i="1" dirty="0">
                <a:solidFill>
                  <a:schemeClr val="accent6"/>
                </a:solidFill>
              </a:rPr>
              <a:t> de </a:t>
            </a:r>
            <a:r>
              <a:rPr lang="en-US" sz="3600" i="1" dirty="0" err="1">
                <a:solidFill>
                  <a:schemeClr val="accent6"/>
                </a:solidFill>
              </a:rPr>
              <a:t>Diversidad</a:t>
            </a:r>
            <a:endParaRPr lang="en-US" sz="36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60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46" y="1012592"/>
            <a:ext cx="10515600" cy="59093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Curriculum: Que </a:t>
            </a:r>
            <a:r>
              <a:rPr lang="en-US" sz="3200" b="1" dirty="0" err="1">
                <a:latin typeface="+mn-lt"/>
              </a:rPr>
              <a:t>buscan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los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reclutaodres</a:t>
            </a:r>
            <a:r>
              <a:rPr lang="en-US" sz="3200" b="1" dirty="0">
                <a:latin typeface="+mn-lt"/>
              </a:rPr>
              <a:t> de UC Davis?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092" y="2065188"/>
            <a:ext cx="9309419" cy="3246823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>
                <a:solidFill>
                  <a:schemeClr val="accent6"/>
                </a:solidFill>
              </a:rPr>
              <a:t>Tu curriculum </a:t>
            </a:r>
            <a:r>
              <a:rPr lang="en-US" sz="2600" b="1" dirty="0" err="1">
                <a:solidFill>
                  <a:schemeClr val="accent6"/>
                </a:solidFill>
              </a:rPr>
              <a:t>es</a:t>
            </a:r>
            <a:r>
              <a:rPr lang="en-US" sz="2600" b="1" dirty="0">
                <a:solidFill>
                  <a:schemeClr val="accent6"/>
                </a:solidFill>
              </a:rPr>
              <a:t> la </a:t>
            </a:r>
            <a:r>
              <a:rPr lang="en-US" sz="2600" b="1" dirty="0" err="1">
                <a:solidFill>
                  <a:schemeClr val="accent6"/>
                </a:solidFill>
              </a:rPr>
              <a:t>herramienta</a:t>
            </a:r>
            <a:r>
              <a:rPr lang="en-US" sz="2600" b="1" dirty="0">
                <a:solidFill>
                  <a:schemeClr val="accent6"/>
                </a:solidFill>
              </a:rPr>
              <a:t> mas </a:t>
            </a:r>
            <a:r>
              <a:rPr lang="en-US" sz="2600" b="1" dirty="0" err="1">
                <a:solidFill>
                  <a:schemeClr val="accent6"/>
                </a:solidFill>
              </a:rPr>
              <a:t>grande</a:t>
            </a:r>
            <a:r>
              <a:rPr lang="en-US" sz="2600" b="1" dirty="0">
                <a:solidFill>
                  <a:schemeClr val="accent6"/>
                </a:solidFill>
              </a:rPr>
              <a:t> que </a:t>
            </a:r>
            <a:r>
              <a:rPr lang="en-US" sz="2600" b="1" dirty="0" err="1">
                <a:solidFill>
                  <a:schemeClr val="accent6"/>
                </a:solidFill>
              </a:rPr>
              <a:t>tienes</a:t>
            </a:r>
            <a:r>
              <a:rPr lang="en-US" sz="2600" b="1" dirty="0">
                <a:solidFill>
                  <a:schemeClr val="accent6"/>
                </a:solidFill>
              </a:rPr>
              <a:t> para </a:t>
            </a:r>
            <a:r>
              <a:rPr lang="en-US" sz="2600" b="1" dirty="0" err="1">
                <a:solidFill>
                  <a:schemeClr val="accent6"/>
                </a:solidFill>
              </a:rPr>
              <a:t>comercializate</a:t>
            </a:r>
            <a:r>
              <a:rPr lang="en-US" sz="2600" b="1" dirty="0">
                <a:solidFill>
                  <a:schemeClr val="accent6"/>
                </a:solidFill>
              </a:rPr>
              <a:t>!</a:t>
            </a:r>
            <a:endParaRPr lang="en-US" sz="2600" dirty="0">
              <a:solidFill>
                <a:schemeClr val="accent6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accent6"/>
                </a:solidFill>
              </a:rPr>
              <a:t>Necesita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 err="1">
                <a:solidFill>
                  <a:schemeClr val="accent6"/>
                </a:solidFill>
              </a:rPr>
              <a:t>estar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 err="1">
                <a:solidFill>
                  <a:schemeClr val="accent6"/>
                </a:solidFill>
              </a:rPr>
              <a:t>actualizado</a:t>
            </a:r>
            <a:endParaRPr lang="en-US" sz="2400" dirty="0">
              <a:solidFill>
                <a:schemeClr val="accent6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6"/>
                </a:solidFill>
              </a:rPr>
              <a:t>Como </a:t>
            </a:r>
            <a:r>
              <a:rPr lang="en-US" sz="2400" dirty="0" err="1">
                <a:solidFill>
                  <a:schemeClr val="accent6"/>
                </a:solidFill>
              </a:rPr>
              <a:t>cumples</a:t>
            </a:r>
            <a:r>
              <a:rPr lang="en-US" sz="2400" dirty="0">
                <a:solidFill>
                  <a:schemeClr val="accent6"/>
                </a:solidFill>
              </a:rPr>
              <a:t> o </a:t>
            </a:r>
            <a:r>
              <a:rPr lang="en-US" sz="2400" dirty="0" err="1">
                <a:solidFill>
                  <a:schemeClr val="accent6"/>
                </a:solidFill>
              </a:rPr>
              <a:t>excedes</a:t>
            </a:r>
            <a:r>
              <a:rPr lang="en-US" sz="2400" dirty="0">
                <a:solidFill>
                  <a:schemeClr val="accent6"/>
                </a:solidFill>
              </a:rPr>
              <a:t> las </a:t>
            </a:r>
            <a:r>
              <a:rPr lang="en-US" sz="2400" dirty="0" err="1">
                <a:solidFill>
                  <a:schemeClr val="accent6"/>
                </a:solidFill>
              </a:rPr>
              <a:t>calificaciones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 err="1">
                <a:solidFill>
                  <a:schemeClr val="accent6"/>
                </a:solidFill>
              </a:rPr>
              <a:t>requeridas</a:t>
            </a:r>
            <a:r>
              <a:rPr lang="en-US" sz="2400" dirty="0">
                <a:solidFill>
                  <a:schemeClr val="accent6"/>
                </a:solidFill>
              </a:rPr>
              <a:t> (</a:t>
            </a:r>
            <a:r>
              <a:rPr lang="en-US" sz="2400" dirty="0" err="1">
                <a:solidFill>
                  <a:schemeClr val="accent6"/>
                </a:solidFill>
              </a:rPr>
              <a:t>minimas</a:t>
            </a:r>
            <a:r>
              <a:rPr lang="en-US" sz="2400" dirty="0">
                <a:solidFill>
                  <a:schemeClr val="accent6"/>
                </a:solidFill>
              </a:rPr>
              <a:t>) y/o </a:t>
            </a:r>
            <a:r>
              <a:rPr lang="en-US" sz="2400" dirty="0" err="1">
                <a:solidFill>
                  <a:schemeClr val="accent6"/>
                </a:solidFill>
              </a:rPr>
              <a:t>preferidas</a:t>
            </a:r>
            <a:r>
              <a:rPr lang="en-US" sz="2400" dirty="0">
                <a:solidFill>
                  <a:schemeClr val="accent6"/>
                </a:solidFill>
              </a:rPr>
              <a:t>?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accent6"/>
                </a:solidFill>
              </a:rPr>
              <a:t>Anos</a:t>
            </a:r>
            <a:r>
              <a:rPr lang="en-US" sz="2200" dirty="0">
                <a:solidFill>
                  <a:schemeClr val="accent6"/>
                </a:solidFill>
              </a:rPr>
              <a:t> de </a:t>
            </a:r>
            <a:r>
              <a:rPr lang="en-US" sz="2200" dirty="0" err="1">
                <a:solidFill>
                  <a:schemeClr val="accent6"/>
                </a:solidFill>
              </a:rPr>
              <a:t>experiencia</a:t>
            </a:r>
            <a:endParaRPr lang="en-US" sz="2200" dirty="0">
              <a:solidFill>
                <a:schemeClr val="accent6"/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accent6"/>
                </a:solidFill>
              </a:rPr>
              <a:t>Habilidades</a:t>
            </a:r>
            <a:r>
              <a:rPr lang="en-US" sz="2200" dirty="0">
                <a:solidFill>
                  <a:schemeClr val="accent6"/>
                </a:solidFill>
              </a:rPr>
              <a:t> y </a:t>
            </a:r>
            <a:r>
              <a:rPr lang="en-US" sz="2200" dirty="0" err="1">
                <a:solidFill>
                  <a:schemeClr val="accent6"/>
                </a:solidFill>
              </a:rPr>
              <a:t>Logros</a:t>
            </a:r>
            <a:endParaRPr lang="en-US" sz="2200" dirty="0">
              <a:solidFill>
                <a:schemeClr val="accent6"/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accent6"/>
                </a:solidFill>
              </a:rPr>
              <a:t>Titulos</a:t>
            </a:r>
            <a:r>
              <a:rPr lang="en-US" sz="2200" dirty="0">
                <a:solidFill>
                  <a:schemeClr val="accent6"/>
                </a:solidFill>
              </a:rPr>
              <a:t>, </a:t>
            </a:r>
            <a:r>
              <a:rPr lang="en-US" sz="2200" dirty="0" err="1">
                <a:solidFill>
                  <a:schemeClr val="accent6"/>
                </a:solidFill>
              </a:rPr>
              <a:t>Certificaiones</a:t>
            </a:r>
            <a:r>
              <a:rPr lang="en-US" sz="2200" dirty="0">
                <a:solidFill>
                  <a:schemeClr val="accent6"/>
                </a:solidFill>
              </a:rPr>
              <a:t> y </a:t>
            </a:r>
            <a:r>
              <a:rPr lang="en-US" sz="2200" dirty="0" err="1">
                <a:solidFill>
                  <a:schemeClr val="accent6"/>
                </a:solidFill>
              </a:rPr>
              <a:t>Licencias</a:t>
            </a:r>
            <a:r>
              <a:rPr lang="en-US" sz="2200" dirty="0">
                <a:solidFill>
                  <a:schemeClr val="accent6"/>
                </a:solidFill>
              </a:rPr>
              <a:t>, etc.</a:t>
            </a:r>
            <a:endParaRPr lang="en-US" sz="2400" dirty="0">
              <a:solidFill>
                <a:schemeClr val="accent6"/>
              </a:solidFill>
            </a:endParaRPr>
          </a:p>
          <a:p>
            <a:pPr marL="914400" lvl="2" indent="0">
              <a:buNone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60DAA0-CA89-490B-B865-704A5E2D8B57}"/>
              </a:ext>
            </a:extLst>
          </p:cNvPr>
          <p:cNvSpPr txBox="1"/>
          <p:nvPr/>
        </p:nvSpPr>
        <p:spPr>
          <a:xfrm>
            <a:off x="3570111" y="5312011"/>
            <a:ext cx="10157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**No </a:t>
            </a:r>
            <a:r>
              <a:rPr lang="en-US" sz="24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assumas</a:t>
            </a:r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24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sabemos</a:t>
            </a:r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71641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87" y="339931"/>
            <a:ext cx="10515600" cy="59093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+mn-lt"/>
              </a:rPr>
              <a:t>Reaunudar</a:t>
            </a:r>
            <a:r>
              <a:rPr lang="en-US" b="1" dirty="0">
                <a:latin typeface="+mn-lt"/>
              </a:rPr>
              <a:t>/</a:t>
            </a:r>
            <a:r>
              <a:rPr lang="en-US" b="1" dirty="0" err="1">
                <a:latin typeface="+mn-lt"/>
              </a:rPr>
              <a:t>escribir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tu</a:t>
            </a:r>
            <a:r>
              <a:rPr lang="en-US" b="1" dirty="0">
                <a:latin typeface="+mn-lt"/>
              </a:rPr>
              <a:t> Curriculum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B1F2F48-8EF3-4F2D-9154-EC3BDE8DC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3292" y="1047136"/>
            <a:ext cx="4163985" cy="559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87" y="339931"/>
            <a:ext cx="10515600" cy="590931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Reanudar</a:t>
            </a:r>
            <a:r>
              <a:rPr lang="en-US" sz="2800" b="1" dirty="0"/>
              <a:t>/</a:t>
            </a:r>
            <a:r>
              <a:rPr lang="en-US" sz="2800" b="1" dirty="0" err="1"/>
              <a:t>Escribir</a:t>
            </a:r>
            <a:r>
              <a:rPr lang="en-US" sz="2800" b="1" dirty="0"/>
              <a:t> </a:t>
            </a:r>
            <a:r>
              <a:rPr lang="en-US" sz="2800" b="1" dirty="0" err="1"/>
              <a:t>su</a:t>
            </a:r>
            <a:r>
              <a:rPr lang="en-US" sz="2800" b="1" dirty="0"/>
              <a:t> Curriculum</a:t>
            </a:r>
            <a:endParaRPr lang="en-US" sz="2800" b="1" dirty="0">
              <a:latin typeface="+mn-lt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B49F5B-8A24-4B6D-8D8B-F5DF0F76F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855" y="930275"/>
            <a:ext cx="4015958" cy="5750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B74129-8594-4826-9651-EFAE244CCF7F}"/>
              </a:ext>
            </a:extLst>
          </p:cNvPr>
          <p:cNvSpPr txBox="1"/>
          <p:nvPr/>
        </p:nvSpPr>
        <p:spPr>
          <a:xfrm>
            <a:off x="5412658" y="930275"/>
            <a:ext cx="5601929" cy="5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0772C1-97BD-4A5E-9587-58DE98C28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658" y="930275"/>
            <a:ext cx="4354826" cy="57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96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87" y="339931"/>
            <a:ext cx="10515600" cy="59093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Reanudar</a:t>
            </a:r>
            <a:r>
              <a:rPr lang="en-US" b="1" dirty="0"/>
              <a:t>/</a:t>
            </a:r>
            <a:r>
              <a:rPr lang="en-US" b="1" dirty="0" err="1"/>
              <a:t>Escribir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Curriculum</a:t>
            </a:r>
            <a:endParaRPr lang="en-US" b="1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74129-8594-4826-9651-EFAE244CCF7F}"/>
              </a:ext>
            </a:extLst>
          </p:cNvPr>
          <p:cNvSpPr txBox="1"/>
          <p:nvPr/>
        </p:nvSpPr>
        <p:spPr>
          <a:xfrm>
            <a:off x="5412658" y="930275"/>
            <a:ext cx="5601929" cy="5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82D56-9795-45AE-9AD5-480A256FB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60" y="1106130"/>
            <a:ext cx="8089734" cy="4912834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200" dirty="0" err="1">
                <a:solidFill>
                  <a:schemeClr val="accent6"/>
                </a:solidFill>
              </a:rPr>
              <a:t>Nombre</a:t>
            </a:r>
            <a:r>
              <a:rPr lang="en-US" sz="2200" dirty="0">
                <a:solidFill>
                  <a:schemeClr val="accent6"/>
                </a:solidFill>
              </a:rPr>
              <a:t> y </a:t>
            </a:r>
            <a:r>
              <a:rPr lang="en-US" sz="2200" dirty="0" err="1">
                <a:solidFill>
                  <a:schemeClr val="accent6"/>
                </a:solidFill>
              </a:rPr>
              <a:t>Apellido</a:t>
            </a:r>
            <a:endParaRPr 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6"/>
                </a:solidFill>
              </a:rPr>
              <a:t>	</a:t>
            </a:r>
            <a:r>
              <a:rPr lang="en-US" sz="2200" dirty="0" err="1">
                <a:solidFill>
                  <a:schemeClr val="accent6"/>
                </a:solidFill>
              </a:rPr>
              <a:t>Direccion</a:t>
            </a:r>
            <a:r>
              <a:rPr lang="en-US" sz="2200" dirty="0">
                <a:solidFill>
                  <a:schemeClr val="accent6"/>
                </a:solidFill>
              </a:rPr>
              <a:t> de casa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6"/>
                </a:solidFill>
              </a:rPr>
              <a:t>	</a:t>
            </a:r>
            <a:r>
              <a:rPr lang="en-US" sz="2200" dirty="0" err="1">
                <a:solidFill>
                  <a:schemeClr val="accent6"/>
                </a:solidFill>
              </a:rPr>
              <a:t>Informacion</a:t>
            </a:r>
            <a:r>
              <a:rPr lang="en-US" sz="2200" dirty="0">
                <a:solidFill>
                  <a:schemeClr val="accent6"/>
                </a:solidFill>
              </a:rPr>
              <a:t> del </a:t>
            </a:r>
            <a:r>
              <a:rPr lang="en-US" sz="2200" dirty="0" err="1">
                <a:solidFill>
                  <a:schemeClr val="accent6"/>
                </a:solidFill>
              </a:rPr>
              <a:t>contacto</a:t>
            </a:r>
            <a:r>
              <a:rPr lang="en-US" sz="2200" dirty="0">
                <a:solidFill>
                  <a:schemeClr val="accent6"/>
                </a:solidFill>
              </a:rPr>
              <a:t>( </a:t>
            </a:r>
            <a:r>
              <a:rPr lang="en-US" sz="2200" dirty="0" err="1">
                <a:solidFill>
                  <a:schemeClr val="accent6"/>
                </a:solidFill>
              </a:rPr>
              <a:t>numero</a:t>
            </a:r>
            <a:r>
              <a:rPr lang="en-US" sz="2200" dirty="0">
                <a:solidFill>
                  <a:schemeClr val="accent6"/>
                </a:solidFill>
              </a:rPr>
              <a:t> de </a:t>
            </a:r>
            <a:r>
              <a:rPr lang="en-US" sz="2200" dirty="0" err="1">
                <a:solidFill>
                  <a:schemeClr val="accent6"/>
                </a:solidFill>
              </a:rPr>
              <a:t>celular</a:t>
            </a:r>
            <a:r>
              <a:rPr lang="en-US" sz="2200" dirty="0">
                <a:solidFill>
                  <a:schemeClr val="accent6"/>
                </a:solidFill>
              </a:rPr>
              <a:t> y </a:t>
            </a:r>
            <a:r>
              <a:rPr lang="en-US" sz="2200" dirty="0" err="1">
                <a:solidFill>
                  <a:schemeClr val="accent6"/>
                </a:solidFill>
              </a:rPr>
              <a:t>correo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electronico</a:t>
            </a:r>
            <a:r>
              <a:rPr lang="en-US" sz="2200" dirty="0">
                <a:solidFill>
                  <a:schemeClr val="accent6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endParaRPr lang="en-US" sz="2200" dirty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 err="1">
                <a:solidFill>
                  <a:schemeClr val="accent6"/>
                </a:solidFill>
              </a:rPr>
              <a:t>Resumen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Profesional</a:t>
            </a:r>
            <a:endParaRPr lang="en-US" sz="2200" dirty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</a:pPr>
            <a:endParaRPr lang="en-US" sz="2200" dirty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 err="1">
                <a:solidFill>
                  <a:schemeClr val="accent6"/>
                </a:solidFill>
              </a:rPr>
              <a:t>Habilidades</a:t>
            </a:r>
            <a:endParaRPr lang="en-US" sz="2200" dirty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</a:pPr>
            <a:endParaRPr lang="en-US" sz="2200" dirty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</a:pPr>
            <a:r>
              <a:rPr lang="es-ES" sz="2200" dirty="0">
                <a:solidFill>
                  <a:schemeClr val="accent6"/>
                </a:solidFill>
              </a:rPr>
              <a:t>Licencias/Certificaciones (si es requerido por el trabajo)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 err="1">
                <a:solidFill>
                  <a:schemeClr val="accent6"/>
                </a:solidFill>
              </a:rPr>
              <a:t>Historial</a:t>
            </a:r>
            <a:r>
              <a:rPr lang="en-US" sz="2200" dirty="0">
                <a:solidFill>
                  <a:schemeClr val="accent6"/>
                </a:solidFill>
              </a:rPr>
              <a:t> de </a:t>
            </a:r>
            <a:r>
              <a:rPr lang="en-US" sz="2200" dirty="0" err="1">
                <a:solidFill>
                  <a:schemeClr val="accent6"/>
                </a:solidFill>
              </a:rPr>
              <a:t>Tabajo</a:t>
            </a:r>
            <a:r>
              <a:rPr lang="en-US" sz="2200" dirty="0">
                <a:solidFill>
                  <a:schemeClr val="accent6"/>
                </a:solidFill>
              </a:rPr>
              <a:t>( </a:t>
            </a:r>
            <a:r>
              <a:rPr lang="en-US" sz="2200" dirty="0" err="1">
                <a:solidFill>
                  <a:schemeClr val="accent6"/>
                </a:solidFill>
              </a:rPr>
              <a:t>Incluya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fechas</a:t>
            </a:r>
            <a:r>
              <a:rPr lang="en-US" sz="2200" dirty="0">
                <a:solidFill>
                  <a:schemeClr val="accent6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endParaRPr lang="en-US" sz="2200" dirty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 err="1">
                <a:solidFill>
                  <a:schemeClr val="accent6"/>
                </a:solidFill>
              </a:rPr>
              <a:t>Trabajo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Voluntario</a:t>
            </a:r>
            <a:r>
              <a:rPr lang="en-US" sz="2200" dirty="0">
                <a:solidFill>
                  <a:schemeClr val="accent6"/>
                </a:solidFill>
              </a:rPr>
              <a:t> (</a:t>
            </a:r>
            <a:r>
              <a:rPr lang="en-US" sz="2200" dirty="0" err="1">
                <a:solidFill>
                  <a:schemeClr val="accent6"/>
                </a:solidFill>
              </a:rPr>
              <a:t>si</a:t>
            </a:r>
            <a:r>
              <a:rPr lang="en-US" sz="2200" dirty="0">
                <a:solidFill>
                  <a:schemeClr val="accent6"/>
                </a:solidFill>
              </a:rPr>
              <a:t> las hay)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 err="1">
                <a:solidFill>
                  <a:schemeClr val="accent6"/>
                </a:solidFill>
              </a:rPr>
              <a:t>Publicaciones</a:t>
            </a:r>
            <a:r>
              <a:rPr lang="en-US" sz="2200" dirty="0">
                <a:solidFill>
                  <a:schemeClr val="accent6"/>
                </a:solidFill>
              </a:rPr>
              <a:t> (</a:t>
            </a:r>
            <a:r>
              <a:rPr lang="en-US" sz="2200" dirty="0" err="1">
                <a:solidFill>
                  <a:schemeClr val="accent6"/>
                </a:solidFill>
              </a:rPr>
              <a:t>si</a:t>
            </a:r>
            <a:r>
              <a:rPr lang="en-US" sz="2200" dirty="0">
                <a:solidFill>
                  <a:schemeClr val="accent6"/>
                </a:solidFill>
              </a:rPr>
              <a:t> las hay)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9954A6-7E95-4D76-97FB-4C17FAEF8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230" y="2448232"/>
            <a:ext cx="3886047" cy="302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8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8641"/>
            <a:ext cx="10515600" cy="59093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+mn-lt"/>
              </a:rPr>
              <a:t>Descripciones</a:t>
            </a:r>
            <a:r>
              <a:rPr lang="en-US" b="1" dirty="0">
                <a:latin typeface="+mn-lt"/>
              </a:rPr>
              <a:t> de </a:t>
            </a:r>
            <a:r>
              <a:rPr lang="en-US" b="1" dirty="0" err="1">
                <a:latin typeface="+mn-lt"/>
              </a:rPr>
              <a:t>Trabajo</a:t>
            </a:r>
            <a:r>
              <a:rPr lang="en-US" b="1" dirty="0">
                <a:latin typeface="+mn-lt"/>
              </a:rPr>
              <a:t> y </a:t>
            </a:r>
            <a:r>
              <a:rPr lang="en-US" b="1" dirty="0" err="1">
                <a:latin typeface="+mn-lt"/>
              </a:rPr>
              <a:t>Seleccion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566" y="881149"/>
            <a:ext cx="10515600" cy="3502099"/>
          </a:xfrm>
        </p:spPr>
        <p:txBody>
          <a:bodyPr>
            <a:normAutofit lnSpcReduction="10000"/>
          </a:bodyPr>
          <a:lstStyle/>
          <a:p>
            <a:endParaRPr lang="en-US" sz="2400" b="1" dirty="0">
              <a:solidFill>
                <a:schemeClr val="accent6"/>
              </a:solidFill>
            </a:endParaRPr>
          </a:p>
          <a:p>
            <a:endParaRPr lang="en-US" sz="2400" b="1" dirty="0">
              <a:solidFill>
                <a:schemeClr val="accent6"/>
              </a:solidFill>
            </a:endParaRPr>
          </a:p>
          <a:p>
            <a:r>
              <a:rPr lang="es-ES" sz="2400" b="1" dirty="0">
                <a:solidFill>
                  <a:schemeClr val="accent6"/>
                </a:solidFill>
              </a:rPr>
              <a:t>La selección se basa en la descripción del trabajo</a:t>
            </a:r>
          </a:p>
          <a:p>
            <a:pPr lvl="1"/>
            <a:r>
              <a:rPr lang="es-ES" sz="2200" dirty="0">
                <a:solidFill>
                  <a:schemeClr val="accent6"/>
                </a:solidFill>
              </a:rPr>
              <a:t>La rejilla de detección utilizada por los reclutadores</a:t>
            </a:r>
          </a:p>
          <a:p>
            <a:pPr lvl="1"/>
            <a:r>
              <a:rPr lang="es-ES" sz="2200" dirty="0">
                <a:solidFill>
                  <a:schemeClr val="accent6"/>
                </a:solidFill>
              </a:rPr>
              <a:t>Solo aquellos que cumplan o excedan las calificaciones requeridas </a:t>
            </a:r>
            <a:r>
              <a:rPr lang="es-ES" sz="2200" dirty="0" err="1">
                <a:solidFill>
                  <a:schemeClr val="accent6"/>
                </a:solidFill>
              </a:rPr>
              <a:t>seran</a:t>
            </a:r>
            <a:r>
              <a:rPr lang="es-ES" sz="2200" dirty="0">
                <a:solidFill>
                  <a:schemeClr val="accent6"/>
                </a:solidFill>
              </a:rPr>
              <a:t> enviados al gerente de contratación</a:t>
            </a:r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400" b="1" dirty="0">
                <a:solidFill>
                  <a:schemeClr val="accent6"/>
                </a:solidFill>
              </a:rPr>
              <a:t>Alto </a:t>
            </a:r>
            <a:r>
              <a:rPr lang="en-US" sz="2400" b="1" dirty="0" err="1">
                <a:solidFill>
                  <a:schemeClr val="accent6"/>
                </a:solidFill>
              </a:rPr>
              <a:t>numero</a:t>
            </a:r>
            <a:r>
              <a:rPr lang="en-US" sz="2400" b="1" dirty="0">
                <a:solidFill>
                  <a:schemeClr val="accent6"/>
                </a:solidFill>
              </a:rPr>
              <a:t> de </a:t>
            </a:r>
            <a:r>
              <a:rPr lang="en-US" sz="2400" b="1" dirty="0" err="1">
                <a:solidFill>
                  <a:schemeClr val="accent6"/>
                </a:solidFill>
              </a:rPr>
              <a:t>solicitantes</a:t>
            </a:r>
            <a:r>
              <a:rPr lang="en-US" sz="2400" b="1" dirty="0">
                <a:solidFill>
                  <a:schemeClr val="accent6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chemeClr val="accent6"/>
                </a:solidFill>
              </a:rPr>
              <a:t>haste </a:t>
            </a:r>
            <a:r>
              <a:rPr lang="en-US" sz="2400" b="1" dirty="0" err="1">
                <a:solidFill>
                  <a:schemeClr val="accent6"/>
                </a:solidFill>
              </a:rPr>
              <a:t>destacar</a:t>
            </a:r>
            <a:r>
              <a:rPr lang="en-US" sz="2400" b="1" dirty="0">
                <a:solidFill>
                  <a:schemeClr val="accent6"/>
                </a:solidFill>
              </a:rPr>
              <a:t>!</a:t>
            </a:r>
          </a:p>
          <a:p>
            <a:pPr lvl="1"/>
            <a:r>
              <a:rPr lang="en-US" sz="2200" dirty="0" err="1">
                <a:solidFill>
                  <a:schemeClr val="accent6"/>
                </a:solidFill>
              </a:rPr>
              <a:t>Calificaciones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preferidas</a:t>
            </a:r>
            <a:endParaRPr lang="en-US" sz="2200" dirty="0">
              <a:solidFill>
                <a:schemeClr val="accent6"/>
              </a:solidFill>
            </a:endParaRPr>
          </a:p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146" name="Picture 2" descr="C:\Users\lhuling\Desktop\tt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087" y="3801811"/>
            <a:ext cx="3383135" cy="225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411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324C6-89B8-4E02-9BC7-ED3FBE330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14" y="753282"/>
            <a:ext cx="8596668" cy="13208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+mn-lt"/>
              </a:rPr>
              <a:t>Consejos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deLinkedIn</a:t>
            </a:r>
            <a:r>
              <a:rPr lang="en-US" sz="3200" b="1" dirty="0">
                <a:latin typeface="+mn-lt"/>
              </a:rPr>
              <a:t> y </a:t>
            </a:r>
            <a:r>
              <a:rPr lang="en-US" sz="3200" b="1" dirty="0" err="1">
                <a:latin typeface="+mn-lt"/>
              </a:rPr>
              <a:t>herramientas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como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candidato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BB180-58A8-4CC0-9DB2-08AF7F7FE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714" y="1893460"/>
            <a:ext cx="10322352" cy="4341085"/>
          </a:xfrm>
        </p:spPr>
        <p:txBody>
          <a:bodyPr numCol="2">
            <a:noAutofit/>
          </a:bodyPr>
          <a:lstStyle/>
          <a:p>
            <a:r>
              <a:rPr lang="en-US" sz="2400" b="1" dirty="0" err="1">
                <a:solidFill>
                  <a:schemeClr val="accent6"/>
                </a:solidFill>
              </a:rPr>
              <a:t>Foto</a:t>
            </a:r>
            <a:r>
              <a:rPr lang="en-US" sz="2400" b="1" dirty="0">
                <a:solidFill>
                  <a:schemeClr val="accent6"/>
                </a:solidFill>
              </a:rPr>
              <a:t> de </a:t>
            </a:r>
            <a:r>
              <a:rPr lang="en-US" sz="2400" b="1" dirty="0" err="1">
                <a:solidFill>
                  <a:schemeClr val="accent6"/>
                </a:solidFill>
              </a:rPr>
              <a:t>perfil</a:t>
            </a:r>
            <a:endParaRPr lang="en-US" sz="2400" b="1" dirty="0">
              <a:solidFill>
                <a:schemeClr val="accent6"/>
              </a:solidFill>
            </a:endParaRP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Professional, accessible, </a:t>
            </a:r>
            <a:r>
              <a:rPr lang="en-US" sz="2200" dirty="0" err="1">
                <a:solidFill>
                  <a:schemeClr val="accent6"/>
                </a:solidFill>
              </a:rPr>
              <a:t>feliz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pero</a:t>
            </a:r>
            <a:r>
              <a:rPr lang="en-US" sz="2200" dirty="0">
                <a:solidFill>
                  <a:schemeClr val="accent6"/>
                </a:solidFill>
              </a:rPr>
              <a:t> no </a:t>
            </a:r>
            <a:r>
              <a:rPr lang="en-US" sz="2200" dirty="0" err="1">
                <a:solidFill>
                  <a:schemeClr val="accent6"/>
                </a:solidFill>
              </a:rPr>
              <a:t>falso</a:t>
            </a:r>
            <a:endParaRPr lang="en-US" sz="2200" dirty="0">
              <a:solidFill>
                <a:schemeClr val="accent6"/>
              </a:solidFill>
            </a:endParaRPr>
          </a:p>
          <a:p>
            <a:r>
              <a:rPr lang="en-US" sz="2400" b="1" dirty="0">
                <a:solidFill>
                  <a:schemeClr val="accent6"/>
                </a:solidFill>
              </a:rPr>
              <a:t>Titular/ </a:t>
            </a:r>
            <a:r>
              <a:rPr lang="en-US" sz="2400" b="1" dirty="0" err="1">
                <a:solidFill>
                  <a:schemeClr val="accent6"/>
                </a:solidFill>
              </a:rPr>
              <a:t>encabezamiento</a:t>
            </a:r>
            <a:endParaRPr lang="en-US" sz="2400" b="1" dirty="0">
              <a:solidFill>
                <a:schemeClr val="accent6"/>
              </a:solidFill>
            </a:endParaRP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Con </a:t>
            </a:r>
            <a:r>
              <a:rPr lang="en-US" sz="2200" dirty="0" err="1">
                <a:solidFill>
                  <a:schemeClr val="accent6"/>
                </a:solidFill>
              </a:rPr>
              <a:t>capacidad</a:t>
            </a:r>
            <a:r>
              <a:rPr lang="en-US" sz="2200" dirty="0">
                <a:solidFill>
                  <a:schemeClr val="accent6"/>
                </a:solidFill>
              </a:rPr>
              <a:t> de </a:t>
            </a:r>
            <a:r>
              <a:rPr lang="en-US" sz="2200" dirty="0" err="1">
                <a:solidFill>
                  <a:schemeClr val="accent6"/>
                </a:solidFill>
              </a:rPr>
              <a:t>busqueda</a:t>
            </a:r>
            <a:r>
              <a:rPr lang="en-US" sz="2200" dirty="0">
                <a:solidFill>
                  <a:schemeClr val="accent6"/>
                </a:solidFill>
              </a:rPr>
              <a:t>!</a:t>
            </a:r>
          </a:p>
          <a:p>
            <a:pPr lvl="1"/>
            <a:r>
              <a:rPr lang="en-US" sz="2200" dirty="0" err="1">
                <a:solidFill>
                  <a:schemeClr val="accent6"/>
                </a:solidFill>
              </a:rPr>
              <a:t>Piensa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en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tu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marca</a:t>
            </a:r>
            <a:endParaRPr lang="en-US" sz="2200" dirty="0">
              <a:solidFill>
                <a:schemeClr val="accent6"/>
              </a:solidFill>
            </a:endParaRPr>
          </a:p>
          <a:p>
            <a:r>
              <a:rPr lang="en-US" sz="2400" b="1" dirty="0" err="1">
                <a:solidFill>
                  <a:schemeClr val="accent6"/>
                </a:solidFill>
              </a:rPr>
              <a:t>Abierto</a:t>
            </a:r>
            <a:r>
              <a:rPr lang="en-US" sz="2400" b="1" dirty="0">
                <a:solidFill>
                  <a:schemeClr val="accent6"/>
                </a:solidFill>
              </a:rPr>
              <a:t> a </a:t>
            </a:r>
            <a:r>
              <a:rPr lang="en-US" sz="2400" b="1" dirty="0" err="1">
                <a:solidFill>
                  <a:schemeClr val="accent6"/>
                </a:solidFill>
              </a:rPr>
              <a:t>nuevas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oportunidades</a:t>
            </a:r>
            <a:r>
              <a:rPr lang="en-US" sz="2400" b="1" dirty="0">
                <a:solidFill>
                  <a:schemeClr val="accent6"/>
                </a:solidFill>
              </a:rPr>
              <a:t>? </a:t>
            </a:r>
          </a:p>
          <a:p>
            <a:pPr lvl="1"/>
            <a:r>
              <a:rPr lang="en-US" sz="2200" dirty="0" err="1">
                <a:solidFill>
                  <a:schemeClr val="accent6"/>
                </a:solidFill>
              </a:rPr>
              <a:t>Hagale</a:t>
            </a:r>
            <a:r>
              <a:rPr lang="en-US" sz="2200" dirty="0">
                <a:solidFill>
                  <a:schemeClr val="accent6"/>
                </a:solidFill>
              </a:rPr>
              <a:t> saber a </a:t>
            </a:r>
            <a:r>
              <a:rPr lang="en-US" sz="2200" dirty="0" err="1">
                <a:solidFill>
                  <a:schemeClr val="accent6"/>
                </a:solidFill>
              </a:rPr>
              <a:t>los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reclutadores</a:t>
            </a:r>
            <a:r>
              <a:rPr lang="en-US" sz="2200" dirty="0">
                <a:solidFill>
                  <a:schemeClr val="accent6"/>
                </a:solidFill>
              </a:rPr>
              <a:t>!</a:t>
            </a:r>
          </a:p>
          <a:p>
            <a:r>
              <a:rPr lang="en-US" sz="2400" b="1" dirty="0" err="1">
                <a:solidFill>
                  <a:schemeClr val="accent6"/>
                </a:solidFill>
              </a:rPr>
              <a:t>Acerca</a:t>
            </a:r>
            <a:r>
              <a:rPr lang="en-US" sz="2400" b="1" dirty="0">
                <a:solidFill>
                  <a:schemeClr val="accent6"/>
                </a:solidFill>
              </a:rPr>
              <a:t> de..</a:t>
            </a:r>
          </a:p>
          <a:p>
            <a:pPr lvl="1"/>
            <a:r>
              <a:rPr lang="en-US" sz="2200" dirty="0" err="1">
                <a:solidFill>
                  <a:schemeClr val="accent6"/>
                </a:solidFill>
              </a:rPr>
              <a:t>Agregue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especialidades</a:t>
            </a:r>
            <a:r>
              <a:rPr lang="en-US" sz="2200" dirty="0">
                <a:solidFill>
                  <a:schemeClr val="accent6"/>
                </a:solidFill>
              </a:rPr>
              <a:t> para </a:t>
            </a:r>
            <a:r>
              <a:rPr lang="en-US" sz="2200" dirty="0" err="1">
                <a:solidFill>
                  <a:schemeClr val="accent6"/>
                </a:solidFill>
              </a:rPr>
              <a:t>insertar</a:t>
            </a:r>
            <a:r>
              <a:rPr lang="en-US" sz="2200" dirty="0">
                <a:solidFill>
                  <a:schemeClr val="accent6"/>
                </a:solidFill>
              </a:rPr>
              <a:t> palabras claves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Palabras Claves</a:t>
            </a:r>
          </a:p>
          <a:p>
            <a:r>
              <a:rPr lang="en-US" sz="2400" b="1" dirty="0" err="1">
                <a:solidFill>
                  <a:schemeClr val="accent6"/>
                </a:solidFill>
              </a:rPr>
              <a:t>Experiencia</a:t>
            </a:r>
            <a:endParaRPr lang="en-US" sz="2400" b="1" dirty="0">
              <a:solidFill>
                <a:schemeClr val="accent6"/>
              </a:solidFill>
            </a:endParaRP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LinkedIn v. Curriculum </a:t>
            </a:r>
          </a:p>
          <a:p>
            <a:r>
              <a:rPr lang="en-US" sz="2400" b="1" dirty="0" err="1">
                <a:solidFill>
                  <a:schemeClr val="accent6"/>
                </a:solidFill>
              </a:rPr>
              <a:t>Recomendaciones</a:t>
            </a:r>
            <a:r>
              <a:rPr lang="en-US" sz="2400" b="1" dirty="0">
                <a:solidFill>
                  <a:schemeClr val="accent6"/>
                </a:solidFill>
              </a:rPr>
              <a:t>, </a:t>
            </a:r>
            <a:r>
              <a:rPr lang="en-US" sz="2400" b="1" dirty="0" err="1">
                <a:solidFill>
                  <a:schemeClr val="accent6"/>
                </a:solidFill>
              </a:rPr>
              <a:t>abilidades</a:t>
            </a:r>
            <a:r>
              <a:rPr lang="en-US" sz="2400" b="1" dirty="0">
                <a:solidFill>
                  <a:schemeClr val="accent6"/>
                </a:solidFill>
              </a:rPr>
              <a:t>  y </a:t>
            </a:r>
            <a:r>
              <a:rPr lang="en-US" sz="2400" b="1" dirty="0" err="1">
                <a:solidFill>
                  <a:schemeClr val="accent6"/>
                </a:solidFill>
              </a:rPr>
              <a:t>apoyos</a:t>
            </a:r>
            <a:endParaRPr lang="en-US" sz="2400" b="1" dirty="0">
              <a:solidFill>
                <a:schemeClr val="accent6"/>
              </a:solidFill>
            </a:endParaRPr>
          </a:p>
          <a:p>
            <a:pPr lvl="1"/>
            <a:r>
              <a:rPr lang="es-ES" sz="2200" dirty="0">
                <a:solidFill>
                  <a:schemeClr val="accent6"/>
                </a:solidFill>
              </a:rPr>
              <a:t>Consigue el respaldo; pide y devuelve el favor</a:t>
            </a:r>
            <a:endParaRPr lang="en-US" sz="2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79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55F6BD-A347-46FF-8375-24D431114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00" y="69788"/>
            <a:ext cx="5041037" cy="2387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28EEE1-B319-412A-9D5B-0F64CF53468B}"/>
              </a:ext>
            </a:extLst>
          </p:cNvPr>
          <p:cNvSpPr txBox="1"/>
          <p:nvPr/>
        </p:nvSpPr>
        <p:spPr>
          <a:xfrm>
            <a:off x="0" y="2614115"/>
            <a:ext cx="4718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Friendly face &amp; keywords/branding regarding my experience, NOT my job title and employer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B24218-B5D8-4BB2-B878-1381674F6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533" y="1762617"/>
            <a:ext cx="5207887" cy="3332765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1D7E65E6-75B9-4B25-8B8A-11AE69BB55F2}"/>
              </a:ext>
            </a:extLst>
          </p:cNvPr>
          <p:cNvSpPr/>
          <p:nvPr/>
        </p:nvSpPr>
        <p:spPr>
          <a:xfrm rot="1631137">
            <a:off x="6384057" y="1290935"/>
            <a:ext cx="225778" cy="437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21513C-0BE2-40AB-BCF9-276A936E1A90}"/>
              </a:ext>
            </a:extLst>
          </p:cNvPr>
          <p:cNvSpPr txBox="1"/>
          <p:nvPr/>
        </p:nvSpPr>
        <p:spPr>
          <a:xfrm>
            <a:off x="6496948" y="478011"/>
            <a:ext cx="3544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 snapshot of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“Specialties” to insert keywords associated with you/the job you’re looking for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4F316B-36AD-4C3C-A04A-E2DA40162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63" y="3621343"/>
            <a:ext cx="5081082" cy="2601352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37FFFB5D-9509-4E90-AF9C-5649A447FD00}"/>
              </a:ext>
            </a:extLst>
          </p:cNvPr>
          <p:cNvSpPr/>
          <p:nvPr/>
        </p:nvSpPr>
        <p:spPr>
          <a:xfrm rot="13404653">
            <a:off x="556034" y="2176978"/>
            <a:ext cx="225778" cy="437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72285DF-D0B4-499E-B194-63F75682C4E3}"/>
              </a:ext>
            </a:extLst>
          </p:cNvPr>
          <p:cNvSpPr/>
          <p:nvPr/>
        </p:nvSpPr>
        <p:spPr>
          <a:xfrm rot="5400000">
            <a:off x="5628644" y="5375450"/>
            <a:ext cx="225778" cy="437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995F9-E961-40D0-A94C-4454C9E78D5E}"/>
              </a:ext>
            </a:extLst>
          </p:cNvPr>
          <p:cNvSpPr txBox="1"/>
          <p:nvPr/>
        </p:nvSpPr>
        <p:spPr>
          <a:xfrm>
            <a:off x="6000237" y="5384173"/>
            <a:ext cx="404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Demonstrates that others endorse you for the skills you say you have</a:t>
            </a:r>
          </a:p>
        </p:txBody>
      </p:sp>
    </p:spTree>
    <p:extLst>
      <p:ext uri="{BB962C8B-B14F-4D97-AF65-F5344CB8AC3E}">
        <p14:creationId xmlns:p14="http://schemas.microsoft.com/office/powerpoint/2010/main" val="1880871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3B4D-5C3A-4C51-BFA7-44D0DDCE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91" y="1029729"/>
            <a:ext cx="10144332" cy="1320800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Diversidad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Equidad</a:t>
            </a:r>
            <a:r>
              <a:rPr lang="en-US" b="1" dirty="0">
                <a:latin typeface="+mn-lt"/>
              </a:rPr>
              <a:t> e </a:t>
            </a:r>
            <a:r>
              <a:rPr lang="en-US" b="1" dirty="0" err="1">
                <a:latin typeface="+mn-lt"/>
              </a:rPr>
              <a:t>Inclusión</a:t>
            </a:r>
            <a:endParaRPr lang="en-US" b="1" dirty="0">
              <a:latin typeface="+mn-lt"/>
            </a:endParaRPr>
          </a:p>
        </p:txBody>
      </p:sp>
      <p:pic>
        <p:nvPicPr>
          <p:cNvPr id="6" name="Content Placeholder 5" descr="A blue and white sign&#10;&#10;Description automatically generated">
            <a:extLst>
              <a:ext uri="{FF2B5EF4-FFF2-40B4-BE49-F238E27FC236}">
                <a16:creationId xmlns:a16="http://schemas.microsoft.com/office/drawing/2014/main" id="{DDB2A089-1182-4E04-863C-C0906BDF2F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445557" y="2179754"/>
            <a:ext cx="4082791" cy="3440554"/>
          </a:xfrm>
        </p:spPr>
      </p:pic>
      <p:pic>
        <p:nvPicPr>
          <p:cNvPr id="8" name="Content Placeholder 7" descr="A close up of a sign&#10;&#10;Description automatically generated">
            <a:extLst>
              <a:ext uri="{FF2B5EF4-FFF2-40B4-BE49-F238E27FC236}">
                <a16:creationId xmlns:a16="http://schemas.microsoft.com/office/drawing/2014/main" id="{A895C2EB-21AA-48A8-B9AF-EFD221D5D4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0534" y="2222003"/>
            <a:ext cx="4184650" cy="3440554"/>
          </a:xfrm>
        </p:spPr>
      </p:pic>
    </p:spTree>
    <p:extLst>
      <p:ext uri="{BB962C8B-B14F-4D97-AF65-F5344CB8AC3E}">
        <p14:creationId xmlns:p14="http://schemas.microsoft.com/office/powerpoint/2010/main" val="808616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3B4D-5C3A-4C51-BFA7-44D0DDCE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53" y="1070921"/>
            <a:ext cx="10048537" cy="1320800"/>
          </a:xfrm>
        </p:spPr>
        <p:txBody>
          <a:bodyPr/>
          <a:lstStyle/>
          <a:p>
            <a:r>
              <a:rPr lang="en-US" b="1" dirty="0" err="1"/>
              <a:t>Diversidad</a:t>
            </a:r>
            <a:r>
              <a:rPr lang="en-US" b="1" dirty="0"/>
              <a:t>, </a:t>
            </a:r>
            <a:r>
              <a:rPr lang="en-US" b="1" dirty="0" err="1"/>
              <a:t>Equidad</a:t>
            </a:r>
            <a:r>
              <a:rPr lang="en-US" b="1" dirty="0"/>
              <a:t> e </a:t>
            </a:r>
            <a:r>
              <a:rPr lang="en-US" b="1" dirty="0" err="1"/>
              <a:t>Inclusión</a:t>
            </a:r>
            <a:endParaRPr lang="en-US" b="1" dirty="0">
              <a:latin typeface="+mn-lt"/>
            </a:endParaRP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6C3EA4-D99A-4ED0-A79D-4A3BE35522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13005" y="2068491"/>
            <a:ext cx="3129000" cy="4154017"/>
          </a:xfrm>
        </p:spPr>
      </p:pic>
      <p:pic>
        <p:nvPicPr>
          <p:cNvPr id="8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5C19075-BFA3-44F8-B620-E2DA025F28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11022" y="2576952"/>
            <a:ext cx="6200240" cy="2914112"/>
          </a:xfrm>
        </p:spPr>
      </p:pic>
    </p:spTree>
    <p:extLst>
      <p:ext uri="{BB962C8B-B14F-4D97-AF65-F5344CB8AC3E}">
        <p14:creationId xmlns:p14="http://schemas.microsoft.com/office/powerpoint/2010/main" val="2136058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AF9C-B242-401D-BA14-548709A65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14" y="846849"/>
            <a:ext cx="8596668" cy="1320800"/>
          </a:xfrm>
        </p:spPr>
        <p:txBody>
          <a:bodyPr/>
          <a:lstStyle/>
          <a:p>
            <a:r>
              <a:rPr lang="en-US" b="1" dirty="0" err="1"/>
              <a:t>Diversidad</a:t>
            </a:r>
            <a:r>
              <a:rPr lang="en-US" b="1" dirty="0"/>
              <a:t>, </a:t>
            </a:r>
            <a:r>
              <a:rPr lang="en-US" b="1" dirty="0" err="1"/>
              <a:t>Equidad</a:t>
            </a:r>
            <a:r>
              <a:rPr lang="en-US" b="1" dirty="0"/>
              <a:t> e </a:t>
            </a:r>
            <a:r>
              <a:rPr lang="en-US" b="1" dirty="0" err="1"/>
              <a:t>Inclusión</a:t>
            </a:r>
            <a:endParaRPr lang="en-US" b="1" dirty="0">
              <a:latin typeface="+mn-lt"/>
            </a:endParaRPr>
          </a:p>
        </p:txBody>
      </p:sp>
      <p:pic>
        <p:nvPicPr>
          <p:cNvPr id="6" name="Content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9CF5821-D0A7-4B60-AAC2-85F5416501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77863" y="1880960"/>
            <a:ext cx="4183062" cy="2797422"/>
          </a:xfrm>
        </p:spPr>
      </p:pic>
      <p:pic>
        <p:nvPicPr>
          <p:cNvPr id="8" name="Content Placeholder 7" descr="A large crowd of people&#10;&#10;Description automatically generated">
            <a:extLst>
              <a:ext uri="{FF2B5EF4-FFF2-40B4-BE49-F238E27FC236}">
                <a16:creationId xmlns:a16="http://schemas.microsoft.com/office/drawing/2014/main" id="{8EEE835E-9950-4C47-9ACC-54BAE3BF0E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238752" y="1880960"/>
            <a:ext cx="4184650" cy="2641560"/>
          </a:xfr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355D9C-BD86-498B-8787-E783834B9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255" y="4971634"/>
            <a:ext cx="4436993" cy="16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49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2DC4-0DAA-4335-9FC7-D9B29AFF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14" y="1029729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b="1" dirty="0" err="1">
                <a:latin typeface="+mn-lt"/>
              </a:rPr>
              <a:t>Introduccion</a:t>
            </a:r>
            <a:endParaRPr lang="en-US" dirty="0">
              <a:latin typeface="+mn-lt"/>
            </a:endParaRPr>
          </a:p>
        </p:txBody>
      </p:sp>
      <p:pic>
        <p:nvPicPr>
          <p:cNvPr id="6" name="Picture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948F1803-2D64-42ED-95B9-96E8B0C58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3" r="2" b="26844"/>
          <a:stretch/>
        </p:blipFill>
        <p:spPr>
          <a:xfrm>
            <a:off x="677334" y="2160589"/>
            <a:ext cx="4184035" cy="388077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5AB54-4712-4152-A6D9-DC1C25228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6424696" cy="388077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3600" b="1" dirty="0">
                <a:solidFill>
                  <a:schemeClr val="accent6"/>
                </a:solidFill>
              </a:rPr>
              <a:t>Mario Eguizabal, </a:t>
            </a:r>
            <a:r>
              <a:rPr lang="en-US" sz="3600" b="1" dirty="0" err="1">
                <a:solidFill>
                  <a:schemeClr val="accent6"/>
                </a:solidFill>
              </a:rPr>
              <a:t>PHR</a:t>
            </a:r>
            <a:endParaRPr lang="en-US" sz="36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3600" dirty="0">
                <a:solidFill>
                  <a:schemeClr val="accent6"/>
                </a:solidFill>
              </a:rPr>
              <a:t>Socio principal de </a:t>
            </a:r>
            <a:r>
              <a:rPr lang="en-US" sz="3600" dirty="0" err="1">
                <a:solidFill>
                  <a:schemeClr val="accent6"/>
                </a:solidFill>
              </a:rPr>
              <a:t>Adquisicion</a:t>
            </a:r>
            <a:r>
              <a:rPr lang="en-US" sz="3600" dirty="0">
                <a:solidFill>
                  <a:schemeClr val="accent6"/>
                </a:solidFill>
              </a:rPr>
              <a:t> de </a:t>
            </a:r>
            <a:r>
              <a:rPr lang="en-US" sz="3600" dirty="0" err="1">
                <a:solidFill>
                  <a:schemeClr val="accent6"/>
                </a:solidFill>
              </a:rPr>
              <a:t>Talento,</a:t>
            </a:r>
            <a:r>
              <a:rPr lang="en-US" sz="3600" i="1" dirty="0" err="1">
                <a:solidFill>
                  <a:schemeClr val="accent6"/>
                </a:solidFill>
              </a:rPr>
              <a:t>Reclutamiendo</a:t>
            </a:r>
            <a:r>
              <a:rPr lang="en-US" sz="3600" i="1" dirty="0">
                <a:solidFill>
                  <a:schemeClr val="accent6"/>
                </a:solidFill>
              </a:rPr>
              <a:t> de </a:t>
            </a:r>
            <a:r>
              <a:rPr lang="en-US" sz="3600" i="1" dirty="0" err="1">
                <a:solidFill>
                  <a:schemeClr val="accent6"/>
                </a:solidFill>
              </a:rPr>
              <a:t>Liderazgo</a:t>
            </a:r>
            <a:r>
              <a:rPr lang="en-US" sz="3600" i="1" dirty="0">
                <a:solidFill>
                  <a:schemeClr val="accent6"/>
                </a:solidFill>
              </a:rPr>
              <a:t> y </a:t>
            </a:r>
            <a:r>
              <a:rPr lang="en-US" sz="3600" i="1" dirty="0" err="1">
                <a:solidFill>
                  <a:schemeClr val="accent6"/>
                </a:solidFill>
              </a:rPr>
              <a:t>Servicios</a:t>
            </a:r>
            <a:r>
              <a:rPr lang="en-US" sz="3600" i="1" dirty="0">
                <a:solidFill>
                  <a:schemeClr val="accent6"/>
                </a:solidFill>
              </a:rPr>
              <a:t> de </a:t>
            </a:r>
            <a:r>
              <a:rPr lang="en-US" sz="3600" i="1" dirty="0" err="1">
                <a:solidFill>
                  <a:schemeClr val="accent6"/>
                </a:solidFill>
              </a:rPr>
              <a:t>Diversidad</a:t>
            </a:r>
            <a:endParaRPr lang="en-US" sz="36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24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838" y="193388"/>
            <a:ext cx="8596668" cy="163266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+mn-lt"/>
              </a:rPr>
              <a:t>Apoyo</a:t>
            </a:r>
            <a:r>
              <a:rPr lang="en-US" sz="4000" b="1" dirty="0">
                <a:latin typeface="+mn-lt"/>
              </a:rPr>
              <a:t> para </a:t>
            </a:r>
            <a:r>
              <a:rPr lang="en-US" sz="4000" b="1" dirty="0" err="1">
                <a:latin typeface="+mn-lt"/>
              </a:rPr>
              <a:t>tu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crecimiento</a:t>
            </a:r>
            <a:r>
              <a:rPr lang="en-US" sz="4000" b="1" dirty="0">
                <a:latin typeface="+mn-lt"/>
              </a:rPr>
              <a:t> personal y </a:t>
            </a:r>
            <a:r>
              <a:rPr lang="en-US" sz="4000" b="1" dirty="0" err="1">
                <a:latin typeface="+mn-lt"/>
              </a:rPr>
              <a:t>profesional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8001" y="5971561"/>
            <a:ext cx="6210342" cy="440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855"/>
                </a:solidFill>
                <a:latin typeface="+mn-lt"/>
              </a:rPr>
              <a:t>https://hr.ucdavis.edu/departments/learning-dev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9CE56-CE1F-450A-9B43-C4B40771F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575" y="1679199"/>
            <a:ext cx="2317808" cy="38906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14D5E-8122-489E-A030-A5A37F0D3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608" y="1752626"/>
            <a:ext cx="2317812" cy="3817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7CED49-DA03-42AB-9FF8-01A44420E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591" y="1679199"/>
            <a:ext cx="2317809" cy="38906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72415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53" y="37646"/>
            <a:ext cx="9266943" cy="95997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+mn-lt"/>
              </a:rPr>
              <a:t>Recursos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Adicionales</a:t>
            </a:r>
            <a:endParaRPr lang="en-US" sz="4000" b="1" dirty="0">
              <a:latin typeface="+mn-lt"/>
            </a:endParaRPr>
          </a:p>
        </p:txBody>
      </p:sp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7672EA13-25F3-43F5-83E7-BC1A6A2FF0D6}"/>
              </a:ext>
            </a:extLst>
          </p:cNvPr>
          <p:cNvSpPr/>
          <p:nvPr/>
        </p:nvSpPr>
        <p:spPr>
          <a:xfrm>
            <a:off x="6278023" y="3455622"/>
            <a:ext cx="4967577" cy="735981"/>
          </a:xfrm>
          <a:prstGeom prst="flowChartInputOutpu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Vida Laboral</a:t>
            </a:r>
          </a:p>
        </p:txBody>
      </p:sp>
      <p:sp>
        <p:nvSpPr>
          <p:cNvPr id="22" name="Flowchart: Data 21">
            <a:extLst>
              <a:ext uri="{FF2B5EF4-FFF2-40B4-BE49-F238E27FC236}">
                <a16:creationId xmlns:a16="http://schemas.microsoft.com/office/drawing/2014/main" id="{8082406F-1DC2-4996-AFDC-BD6191AE3F07}"/>
              </a:ext>
            </a:extLst>
          </p:cNvPr>
          <p:cNvSpPr/>
          <p:nvPr/>
        </p:nvSpPr>
        <p:spPr>
          <a:xfrm>
            <a:off x="6278022" y="5052615"/>
            <a:ext cx="4967577" cy="735981"/>
          </a:xfrm>
          <a:prstGeom prst="flowChartInputOutpu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Descuento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/rebate</a:t>
            </a:r>
          </a:p>
        </p:txBody>
      </p:sp>
      <p:sp>
        <p:nvSpPr>
          <p:cNvPr id="23" name="Flowchart: Data 22">
            <a:extLst>
              <a:ext uri="{FF2B5EF4-FFF2-40B4-BE49-F238E27FC236}">
                <a16:creationId xmlns:a16="http://schemas.microsoft.com/office/drawing/2014/main" id="{6CAA3369-212C-423F-8DBA-6E569E55C8E1}"/>
              </a:ext>
            </a:extLst>
          </p:cNvPr>
          <p:cNvSpPr/>
          <p:nvPr/>
        </p:nvSpPr>
        <p:spPr>
          <a:xfrm>
            <a:off x="6278023" y="1858629"/>
            <a:ext cx="4967577" cy="946235"/>
          </a:xfrm>
          <a:prstGeom prst="flowChartInputOutpu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Grupo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Recursos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 para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Empleados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AA6F01-F9F4-47FF-B3E8-FCB5C4F6B928}"/>
              </a:ext>
            </a:extLst>
          </p:cNvPr>
          <p:cNvSpPr txBox="1"/>
          <p:nvPr/>
        </p:nvSpPr>
        <p:spPr>
          <a:xfrm>
            <a:off x="2470440" y="6439354"/>
            <a:ext cx="564968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https://hr.ucdavis.edu/employees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8547CFC-CBAE-494A-9B84-92BB332BDBF1}"/>
              </a:ext>
            </a:extLst>
          </p:cNvPr>
          <p:cNvGraphicFramePr/>
          <p:nvPr/>
        </p:nvGraphicFramePr>
        <p:xfrm>
          <a:off x="-465221" y="680379"/>
          <a:ext cx="7700211" cy="6176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857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02228" y="2597353"/>
            <a:ext cx="10515600" cy="2028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tx1"/>
                </a:solidFill>
                <a:latin typeface="+mn-lt"/>
              </a:rPr>
              <a:t>Gracias…</a:t>
            </a:r>
          </a:p>
          <a:p>
            <a:pPr marL="0" indent="0">
              <a:buNone/>
            </a:pPr>
            <a:endParaRPr lang="en-US" sz="44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4400" b="1" dirty="0" err="1">
                <a:solidFill>
                  <a:schemeClr val="tx1"/>
                </a:solidFill>
                <a:latin typeface="+mn-lt"/>
              </a:rPr>
              <a:t>Preguntas</a:t>
            </a:r>
            <a:r>
              <a:rPr lang="en-US" sz="4400" b="1" dirty="0">
                <a:solidFill>
                  <a:schemeClr val="tx1"/>
                </a:solidFill>
                <a:latin typeface="+mn-lt"/>
              </a:rPr>
              <a:t>?!</a:t>
            </a: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81DE9-21E5-4DCD-B217-5D8FCBBD8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36776"/>
            <a:ext cx="4087107" cy="378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09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81DE9-21E5-4DCD-B217-5D8FCBBD8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65" y="1158687"/>
            <a:ext cx="4647939" cy="43019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441D13-0CFE-44F2-86FC-97A272833CA2}"/>
              </a:ext>
            </a:extLst>
          </p:cNvPr>
          <p:cNvSpPr/>
          <p:nvPr/>
        </p:nvSpPr>
        <p:spPr>
          <a:xfrm>
            <a:off x="5096096" y="1987580"/>
            <a:ext cx="6986016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002855"/>
              </a:buClr>
              <a:buSzPct val="80000"/>
            </a:pPr>
            <a:r>
              <a:rPr lang="en-US" sz="3200" b="1" dirty="0" err="1">
                <a:solidFill>
                  <a:srgbClr val="002855"/>
                </a:solidFill>
                <a:cs typeface="Calibri" panose="020F0502020204030204" pitchFamily="34" charset="0"/>
              </a:rPr>
              <a:t>Informacion</a:t>
            </a:r>
            <a:r>
              <a:rPr lang="en-US" sz="3200" b="1" dirty="0">
                <a:solidFill>
                  <a:srgbClr val="002855"/>
                </a:solidFill>
                <a:cs typeface="Calibri" panose="020F0502020204030204" pitchFamily="34" charset="0"/>
              </a:rPr>
              <a:t> de </a:t>
            </a:r>
            <a:r>
              <a:rPr lang="en-US" sz="3200" b="1" dirty="0" err="1">
                <a:solidFill>
                  <a:srgbClr val="002855"/>
                </a:solidFill>
                <a:cs typeface="Calibri" panose="020F0502020204030204" pitchFamily="34" charset="0"/>
              </a:rPr>
              <a:t>los</a:t>
            </a:r>
            <a:r>
              <a:rPr lang="en-US" sz="3200" b="1" dirty="0">
                <a:solidFill>
                  <a:srgbClr val="00285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855"/>
                </a:solidFill>
                <a:cs typeface="Calibri" panose="020F0502020204030204" pitchFamily="34" charset="0"/>
              </a:rPr>
              <a:t>contactos</a:t>
            </a:r>
            <a:r>
              <a:rPr lang="en-US" sz="3200" b="1" dirty="0">
                <a:solidFill>
                  <a:srgbClr val="002855"/>
                </a:solidFill>
                <a:cs typeface="Calibri" panose="020F0502020204030204" pitchFamily="34" charset="0"/>
              </a:rPr>
              <a:t>:</a:t>
            </a:r>
          </a:p>
          <a:p>
            <a:pPr lvl="0" algn="ctr" defTabSz="457200">
              <a:spcBef>
                <a:spcPts val="1000"/>
              </a:spcBef>
              <a:buClr>
                <a:srgbClr val="002855"/>
              </a:buClr>
              <a:buSzPct val="80000"/>
            </a:pPr>
            <a:endParaRPr lang="en-US" sz="3200" b="1" dirty="0">
              <a:solidFill>
                <a:srgbClr val="002855"/>
              </a:solidFill>
              <a:cs typeface="Calibri" panose="020F0502020204030204" pitchFamily="34" charset="0"/>
            </a:endParaRPr>
          </a:p>
          <a:p>
            <a:pPr lvl="0" defTabSz="457200">
              <a:spcBef>
                <a:spcPts val="1000"/>
              </a:spcBef>
              <a:buClr>
                <a:srgbClr val="002855"/>
              </a:buClr>
              <a:buSzPct val="80000"/>
            </a:pPr>
            <a:r>
              <a:rPr lang="en-US" sz="28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Ellen Jordan – </a:t>
            </a:r>
            <a:r>
              <a:rPr lang="en-US" sz="28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ekjordan@ucdavis.edu</a:t>
            </a:r>
            <a:r>
              <a:rPr lang="en-US" sz="28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defTabSz="457200">
              <a:spcBef>
                <a:spcPts val="1000"/>
              </a:spcBef>
              <a:buClr>
                <a:srgbClr val="002855"/>
              </a:buClr>
              <a:buSzPct val="80000"/>
            </a:pPr>
            <a:r>
              <a:rPr lang="en-US" sz="28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Mario Eguizabal – </a:t>
            </a:r>
            <a:r>
              <a:rPr lang="en-US" sz="28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meeguizabal@ucdavis.edu</a:t>
            </a:r>
            <a:r>
              <a:rPr lang="en-US" sz="28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defTabSz="457200">
              <a:spcBef>
                <a:spcPts val="1000"/>
              </a:spcBef>
              <a:buClr>
                <a:srgbClr val="002855"/>
              </a:buClr>
              <a:buSzPct val="80000"/>
            </a:pPr>
            <a:r>
              <a:rPr lang="en-US" sz="28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Lyndon Huling – </a:t>
            </a:r>
            <a:r>
              <a:rPr lang="en-US" sz="28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lahuling@ucdavis.edu</a:t>
            </a:r>
            <a:r>
              <a:rPr lang="en-US" sz="28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defTabSz="457200">
              <a:spcBef>
                <a:spcPts val="1000"/>
              </a:spcBef>
              <a:buClr>
                <a:srgbClr val="002855"/>
              </a:buClr>
              <a:buSzPct val="80000"/>
            </a:pPr>
            <a:r>
              <a:rPr lang="en-US" sz="2700" dirty="0" err="1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JoAnna</a:t>
            </a:r>
            <a:r>
              <a:rPr lang="en-US" sz="27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Van Brocklin – </a:t>
            </a:r>
            <a:r>
              <a:rPr lang="en-US" sz="2700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jvanbrocklin@ucdavis.edu</a:t>
            </a:r>
            <a:endParaRPr lang="en-US" sz="2700" u="sng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2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2DC4-0DAA-4335-9FC7-D9B29AFF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14" y="1029729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b="1" dirty="0" err="1">
                <a:latin typeface="+mn-lt"/>
              </a:rPr>
              <a:t>Introduccion</a:t>
            </a:r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8CA84-DB0E-4F78-BAB9-CA9658832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6757"/>
          <a:stretch/>
        </p:blipFill>
        <p:spPr>
          <a:xfrm>
            <a:off x="677334" y="2160589"/>
            <a:ext cx="4184035" cy="388077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5AB54-4712-4152-A6D9-DC1C25228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6495572" cy="388077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3600" b="1" dirty="0">
                <a:solidFill>
                  <a:schemeClr val="accent6"/>
                </a:solidFill>
              </a:rPr>
              <a:t>Lyndon Huling, Ed.D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3600" dirty="0" err="1">
                <a:solidFill>
                  <a:schemeClr val="accent6"/>
                </a:solidFill>
              </a:rPr>
              <a:t>Gerente</a:t>
            </a:r>
            <a:r>
              <a:rPr lang="en-US" sz="3600" dirty="0">
                <a:solidFill>
                  <a:schemeClr val="accent6"/>
                </a:solidFill>
              </a:rPr>
              <a:t>,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3600" i="1" dirty="0" err="1">
                <a:solidFill>
                  <a:schemeClr val="accent6"/>
                </a:solidFill>
              </a:rPr>
              <a:t>Reclutamiendo</a:t>
            </a:r>
            <a:r>
              <a:rPr lang="en-US" sz="3600" i="1" dirty="0">
                <a:solidFill>
                  <a:schemeClr val="accent6"/>
                </a:solidFill>
              </a:rPr>
              <a:t> de </a:t>
            </a:r>
            <a:r>
              <a:rPr lang="en-US" sz="3600" i="1" dirty="0" err="1">
                <a:solidFill>
                  <a:schemeClr val="accent6"/>
                </a:solidFill>
              </a:rPr>
              <a:t>Liderazgo</a:t>
            </a:r>
            <a:r>
              <a:rPr lang="en-US" sz="3600" i="1" dirty="0">
                <a:solidFill>
                  <a:schemeClr val="accent6"/>
                </a:solidFill>
              </a:rPr>
              <a:t> y </a:t>
            </a:r>
            <a:r>
              <a:rPr lang="en-US" sz="3600" i="1" dirty="0" err="1">
                <a:solidFill>
                  <a:schemeClr val="accent6"/>
                </a:solidFill>
              </a:rPr>
              <a:t>Servicios</a:t>
            </a:r>
            <a:r>
              <a:rPr lang="en-US" sz="3600" i="1" dirty="0">
                <a:solidFill>
                  <a:schemeClr val="accent6"/>
                </a:solidFill>
              </a:rPr>
              <a:t> de </a:t>
            </a:r>
            <a:r>
              <a:rPr lang="en-US" sz="3600" i="1" dirty="0" err="1">
                <a:solidFill>
                  <a:schemeClr val="accent6"/>
                </a:solidFill>
              </a:rPr>
              <a:t>Diversidad</a:t>
            </a:r>
            <a:endParaRPr lang="en-US" sz="36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98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2DC4-0DAA-4335-9FC7-D9B29AFF5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Introduccion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5AB54-4712-4152-A6D9-DC1C2522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221" y="1864444"/>
            <a:ext cx="8089734" cy="388077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3600" b="1" dirty="0" err="1">
                <a:solidFill>
                  <a:schemeClr val="accent6"/>
                </a:solidFill>
              </a:rPr>
              <a:t>JoAnna</a:t>
            </a:r>
            <a:r>
              <a:rPr lang="en-US" sz="3600" b="1" dirty="0">
                <a:solidFill>
                  <a:schemeClr val="accent6"/>
                </a:solidFill>
              </a:rPr>
              <a:t> Van Brocklin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3600" dirty="0" err="1">
                <a:solidFill>
                  <a:schemeClr val="accent6"/>
                </a:solidFill>
              </a:rPr>
              <a:t>Analista</a:t>
            </a:r>
            <a:r>
              <a:rPr lang="en-US" sz="3600" dirty="0">
                <a:solidFill>
                  <a:schemeClr val="accent6"/>
                </a:solidFill>
              </a:rPr>
              <a:t> de </a:t>
            </a:r>
            <a:r>
              <a:rPr lang="en-US" sz="3600" dirty="0" err="1">
                <a:solidFill>
                  <a:schemeClr val="accent6"/>
                </a:solidFill>
              </a:rPr>
              <a:t>Capacitacion</a:t>
            </a:r>
            <a:r>
              <a:rPr lang="en-US" sz="3600" dirty="0">
                <a:solidFill>
                  <a:schemeClr val="accent6"/>
                </a:solidFill>
              </a:rPr>
              <a:t>, </a:t>
            </a:r>
            <a:r>
              <a:rPr lang="en-US" sz="3600" dirty="0" err="1">
                <a:solidFill>
                  <a:schemeClr val="accent6"/>
                </a:solidFill>
              </a:rPr>
              <a:t>Formacion</a:t>
            </a:r>
            <a:r>
              <a:rPr lang="en-US" sz="3600" dirty="0">
                <a:solidFill>
                  <a:schemeClr val="accent6"/>
                </a:solidFill>
              </a:rPr>
              <a:t> y </a:t>
            </a:r>
            <a:r>
              <a:rPr lang="en-US" sz="3600" dirty="0" err="1">
                <a:solidFill>
                  <a:schemeClr val="accent6"/>
                </a:solidFill>
              </a:rPr>
              <a:t>Desarollo</a:t>
            </a:r>
            <a:endParaRPr lang="en-US" sz="3600" i="1" dirty="0">
              <a:solidFill>
                <a:schemeClr val="accent6"/>
              </a:solidFill>
            </a:endParaRP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360FD6C-9834-4818-843F-19C50F982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61" y="1863825"/>
            <a:ext cx="3704968" cy="370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01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24B2-6CE9-4A2F-8687-B88FC297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latin typeface="+mn-lt"/>
              </a:rPr>
              <a:t>Pregunta</a:t>
            </a:r>
            <a:r>
              <a:rPr lang="en-US" b="1" dirty="0">
                <a:latin typeface="+mn-lt"/>
              </a:rPr>
              <a:t> de </a:t>
            </a:r>
            <a:r>
              <a:rPr lang="en-US" b="1" dirty="0" err="1">
                <a:latin typeface="+mn-lt"/>
              </a:rPr>
              <a:t>Encuesta</a:t>
            </a:r>
            <a:r>
              <a:rPr lang="en-US" b="1" dirty="0">
                <a:latin typeface="+mn-l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EE943-8B0E-4B29-9650-0DA49F567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500" y="2350529"/>
            <a:ext cx="8089734" cy="3880773"/>
          </a:xfrm>
        </p:spPr>
        <p:txBody>
          <a:bodyPr>
            <a:normAutofit/>
          </a:bodyPr>
          <a:lstStyle/>
          <a:p>
            <a:r>
              <a:rPr lang="en-US" sz="3200" dirty="0"/>
              <a:t>Que </a:t>
            </a:r>
            <a:r>
              <a:rPr lang="en-US" sz="3200" dirty="0" err="1"/>
              <a:t>tipo</a:t>
            </a:r>
            <a:r>
              <a:rPr lang="en-US" sz="3200" dirty="0"/>
              <a:t> de </a:t>
            </a:r>
            <a:r>
              <a:rPr lang="en-US" sz="3200" dirty="0" err="1"/>
              <a:t>posiciones</a:t>
            </a:r>
            <a:r>
              <a:rPr lang="en-US" sz="3200" dirty="0"/>
              <a:t>/</a:t>
            </a:r>
            <a:r>
              <a:rPr lang="en-US" sz="3200" dirty="0" err="1"/>
              <a:t>trabajos</a:t>
            </a:r>
            <a:r>
              <a:rPr lang="en-US" sz="3200" dirty="0"/>
              <a:t> </a:t>
            </a:r>
            <a:r>
              <a:rPr lang="en-US" sz="3200" dirty="0" err="1"/>
              <a:t>te</a:t>
            </a:r>
            <a:r>
              <a:rPr lang="en-US" sz="3200" dirty="0"/>
              <a:t> </a:t>
            </a:r>
            <a:r>
              <a:rPr lang="en-US" sz="3200" dirty="0" err="1"/>
              <a:t>interesan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UC Davis/UC Davis Health?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0C681-21D3-41CC-A71D-FF33AA2BF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634" y="4203273"/>
            <a:ext cx="4363288" cy="16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80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893" y="379160"/>
            <a:ext cx="9842931" cy="1631128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Porque</a:t>
            </a:r>
            <a:r>
              <a:rPr lang="en-US" b="1" dirty="0">
                <a:latin typeface="+mn-lt"/>
              </a:rPr>
              <a:t> UC Davis?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F4AE54-E434-4D5C-923B-9158A96AB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149" y="1705156"/>
            <a:ext cx="3220251" cy="1813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0610AE-8A71-4CFC-A8D6-EA7018F7F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53" y="3429000"/>
            <a:ext cx="3220251" cy="2199679"/>
          </a:xfrm>
          <a:prstGeom prst="rect">
            <a:avLst/>
          </a:prstGeom>
        </p:spPr>
      </p:pic>
      <p:pic>
        <p:nvPicPr>
          <p:cNvPr id="1026" name="Picture 2" descr="Image result for best colleges us news rankings&quot;">
            <a:extLst>
              <a:ext uri="{FF2B5EF4-FFF2-40B4-BE49-F238E27FC236}">
                <a16:creationId xmlns:a16="http://schemas.microsoft.com/office/drawing/2014/main" id="{A8E59C80-C6A0-4133-9F92-BBF07CC5C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842" y="3730311"/>
            <a:ext cx="1922851" cy="186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144546-2008-4481-8BAB-56FD7D3D8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566" y="4003751"/>
            <a:ext cx="3686175" cy="2476500"/>
          </a:xfrm>
          <a:prstGeom prst="rect">
            <a:avLst/>
          </a:prstGeom>
        </p:spPr>
      </p:pic>
      <p:pic>
        <p:nvPicPr>
          <p:cNvPr id="1028" name="Picture 4" descr="Image result for uc davis">
            <a:extLst>
              <a:ext uri="{FF2B5EF4-FFF2-40B4-BE49-F238E27FC236}">
                <a16:creationId xmlns:a16="http://schemas.microsoft.com/office/drawing/2014/main" id="{B17A0C94-5327-480E-A648-A0CB0542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93" y="1279886"/>
            <a:ext cx="3975874" cy="175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 descr="A green sign with white text&#10;&#10;Description automatically generated">
            <a:extLst>
              <a:ext uri="{FF2B5EF4-FFF2-40B4-BE49-F238E27FC236}">
                <a16:creationId xmlns:a16="http://schemas.microsoft.com/office/drawing/2014/main" id="{05205B9D-BAA4-4427-B767-4C68544D6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8637840" y="2063999"/>
            <a:ext cx="1491035" cy="1235792"/>
          </a:xfrm>
        </p:spPr>
      </p:pic>
    </p:spTree>
    <p:extLst>
      <p:ext uri="{BB962C8B-B14F-4D97-AF65-F5344CB8AC3E}">
        <p14:creationId xmlns:p14="http://schemas.microsoft.com/office/powerpoint/2010/main" val="948703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365" y="749188"/>
            <a:ext cx="8596668" cy="1320800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Porque</a:t>
            </a:r>
            <a:r>
              <a:rPr lang="en-US" b="1" dirty="0">
                <a:latin typeface="+mn-lt"/>
              </a:rPr>
              <a:t> UC Davis Health?</a:t>
            </a:r>
          </a:p>
        </p:txBody>
      </p:sp>
      <p:pic>
        <p:nvPicPr>
          <p:cNvPr id="4098" name="Picture 2" descr="C:\Users\lhuling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65" y="1806189"/>
            <a:ext cx="6944815" cy="470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huling\Desktop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831" y="3121868"/>
            <a:ext cx="362743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43896B-D5BE-401B-AD9E-365E5D290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01" y="4788012"/>
            <a:ext cx="859808" cy="937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F7A1B-0E84-4597-8724-245277602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64" y="4699794"/>
            <a:ext cx="2082960" cy="937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67CA0E-CDD2-487E-A53D-B87C229BA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9" y="4805610"/>
            <a:ext cx="997695" cy="1087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C2B1E6-9566-4EB3-9C77-725AB9973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35" y="3429000"/>
            <a:ext cx="857815" cy="639554"/>
          </a:xfrm>
          <a:prstGeom prst="rect">
            <a:avLst/>
          </a:prstGeom>
        </p:spPr>
      </p:pic>
      <p:pic>
        <p:nvPicPr>
          <p:cNvPr id="4" name="Content Placeholder 3" descr="A green sign with white text&#10;&#10;Description automatically generated">
            <a:extLst>
              <a:ext uri="{FF2B5EF4-FFF2-40B4-BE49-F238E27FC236}">
                <a16:creationId xmlns:a16="http://schemas.microsoft.com/office/drawing/2014/main" id="{799945E2-03B3-441C-A3D8-BC57B0862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9259714" y="1948070"/>
            <a:ext cx="1321542" cy="1095314"/>
          </a:xfrm>
        </p:spPr>
      </p:pic>
    </p:spTree>
    <p:extLst>
      <p:ext uri="{BB962C8B-B14F-4D97-AF65-F5344CB8AC3E}">
        <p14:creationId xmlns:p14="http://schemas.microsoft.com/office/powerpoint/2010/main" val="1509743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27" y="838141"/>
            <a:ext cx="9073177" cy="1320800"/>
          </a:xfrm>
        </p:spPr>
        <p:txBody>
          <a:bodyPr anchor="t">
            <a:normAutofit/>
          </a:bodyPr>
          <a:lstStyle/>
          <a:p>
            <a:r>
              <a:rPr lang="en-US" sz="3200" b="1" dirty="0" err="1">
                <a:latin typeface="+mn-lt"/>
              </a:rPr>
              <a:t>Tipos</a:t>
            </a:r>
            <a:r>
              <a:rPr lang="en-US" sz="3200" b="1" dirty="0">
                <a:latin typeface="+mn-lt"/>
              </a:rPr>
              <a:t> de </a:t>
            </a:r>
            <a:r>
              <a:rPr lang="en-US" sz="3200" b="1" dirty="0" err="1">
                <a:latin typeface="+mn-lt"/>
              </a:rPr>
              <a:t>Posiciones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Profesionales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en</a:t>
            </a:r>
            <a:r>
              <a:rPr lang="en-US" sz="3200" b="1" dirty="0">
                <a:latin typeface="+mn-lt"/>
              </a:rPr>
              <a:t> UC Davis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BF2576F7-EEF9-4B2C-8E0B-66171D5CEA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305735"/>
              </p:ext>
            </p:extLst>
          </p:nvPr>
        </p:nvGraphicFramePr>
        <p:xfrm>
          <a:off x="671713" y="1947498"/>
          <a:ext cx="9190480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2841972"/>
      </p:ext>
    </p:extLst>
  </p:cSld>
  <p:clrMapOvr>
    <a:masterClrMapping/>
  </p:clrMapOvr>
</p:sld>
</file>

<file path=ppt/theme/theme1.xml><?xml version="1.0" encoding="utf-8"?>
<a:theme xmlns:a="http://schemas.openxmlformats.org/drawingml/2006/main" name="Job Talk Cooks EDD">
  <a:themeElements>
    <a:clrScheme name="Custom 7">
      <a:dk1>
        <a:srgbClr val="002855"/>
      </a:dk1>
      <a:lt1>
        <a:sysClr val="window" lastClr="FFFFFF"/>
      </a:lt1>
      <a:dk2>
        <a:srgbClr val="002855"/>
      </a:dk2>
      <a:lt2>
        <a:srgbClr val="CBDFF4"/>
      </a:lt2>
      <a:accent1>
        <a:srgbClr val="002855"/>
      </a:accent1>
      <a:accent2>
        <a:srgbClr val="276DB8"/>
      </a:accent2>
      <a:accent3>
        <a:srgbClr val="6EA6E0"/>
      </a:accent3>
      <a:accent4>
        <a:srgbClr val="A6C8EC"/>
      </a:accent4>
      <a:accent5>
        <a:srgbClr val="CBDFF4"/>
      </a:accent5>
      <a:accent6>
        <a:srgbClr val="0A658C"/>
      </a:accent6>
      <a:hlink>
        <a:srgbClr val="00B0F0"/>
      </a:hlink>
      <a:folHlink>
        <a:srgbClr val="9297CF"/>
      </a:folHlink>
    </a:clrScheme>
    <a:fontScheme name="proxima nova">
      <a:majorFont>
        <a:latin typeface="Proxima Nova Light"/>
        <a:ea typeface=""/>
        <a:cs typeface=""/>
      </a:majorFont>
      <a:minorFont>
        <a:latin typeface="Proxima Nova"/>
        <a:ea typeface=""/>
        <a:cs typeface="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_powerpoint_calibri.potx" id="{9F6F8B22-3A50-4E92-85D6-D4B266D45D80}" vid="{D29460BA-0B25-41FB-B2A1-2C529F55D3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</TotalTime>
  <Words>1925</Words>
  <Application>Microsoft Office PowerPoint</Application>
  <PresentationFormat>Widescreen</PresentationFormat>
  <Paragraphs>329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Courier New</vt:lpstr>
      <vt:lpstr>Futura Std Medium</vt:lpstr>
      <vt:lpstr>Proxima Nova</vt:lpstr>
      <vt:lpstr>Wingdings</vt:lpstr>
      <vt:lpstr>Wingdings 3</vt:lpstr>
      <vt:lpstr>Job Talk Cooks EDD</vt:lpstr>
      <vt:lpstr> Charla Virtual de Trabajo Iniciando tu Carrera en UC Davis/UC Davis Health  May 28, 2020</vt:lpstr>
      <vt:lpstr>Introduccion</vt:lpstr>
      <vt:lpstr>Introduccion</vt:lpstr>
      <vt:lpstr>Introduccion</vt:lpstr>
      <vt:lpstr>Introduccion</vt:lpstr>
      <vt:lpstr>Pregunta de Encuesta:</vt:lpstr>
      <vt:lpstr>Porque UC Davis?</vt:lpstr>
      <vt:lpstr>Porque UC Davis Health?</vt:lpstr>
      <vt:lpstr>Tipos de Posiciones Profesionales en UC Davis</vt:lpstr>
      <vt:lpstr>Puestos de Carrera- Nivel de Entrada </vt:lpstr>
      <vt:lpstr>PowerPoint Presentation</vt:lpstr>
      <vt:lpstr>Puerta de Entrada para el Candidato</vt:lpstr>
      <vt:lpstr>Puerta de Entrada para el Candidato</vt:lpstr>
      <vt:lpstr>Buscar/ Navegacion de Empleos https://hr.ucdavis.edu/careers   </vt:lpstr>
      <vt:lpstr>Solicitud de Empleo</vt:lpstr>
      <vt:lpstr>Solicitud de Empleo</vt:lpstr>
      <vt:lpstr>Estatuto/estado de Trabajo</vt:lpstr>
      <vt:lpstr>La Aplicacion en linea</vt:lpstr>
      <vt:lpstr>Cartas de Presentacion</vt:lpstr>
      <vt:lpstr>Curriculum: Que buscan los reclutaodres de UC Davis?</vt:lpstr>
      <vt:lpstr>Reaunudar/escribir tu Curriculum</vt:lpstr>
      <vt:lpstr>Reanudar/Escribir su Curriculum</vt:lpstr>
      <vt:lpstr>Reanudar/Escribir su Curriculum</vt:lpstr>
      <vt:lpstr>Descripciones de Trabajo y Seleccion</vt:lpstr>
      <vt:lpstr>Consejos deLinkedIn y herramientas como candidato</vt:lpstr>
      <vt:lpstr>PowerPoint Presentation</vt:lpstr>
      <vt:lpstr>Diversidad, Equidad e Inclusión</vt:lpstr>
      <vt:lpstr>Diversidad, Equidad e Inclusión</vt:lpstr>
      <vt:lpstr>Diversidad, Equidad e Inclusión</vt:lpstr>
      <vt:lpstr>Apoyo para tu crecimiento personal y profesional</vt:lpstr>
      <vt:lpstr>Recursos Adicionales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Job Talk Starting your Career at UC Davis/UC Davis Health</dc:title>
  <dc:creator>Lyndon A Huling</dc:creator>
  <cp:lastModifiedBy>Mario E Eguizabal</cp:lastModifiedBy>
  <cp:revision>88</cp:revision>
  <dcterms:created xsi:type="dcterms:W3CDTF">2020-05-05T16:11:36Z</dcterms:created>
  <dcterms:modified xsi:type="dcterms:W3CDTF">2020-05-28T23:37:47Z</dcterms:modified>
</cp:coreProperties>
</file>